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1C1CB4-4BC3-4547-A47C-511F7946A6BA}" v="18" dt="2021-12-06T12:21:09.889"/>
    <p1510:client id="{D1401587-3F34-4919-A68C-D67E0A3B0BBD}" v="10" dt="2021-12-06T12:20:35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D1401587-3F34-4919-A68C-D67E0A3B0BBD}"/>
    <pc:docChg chg="modSld">
      <pc:chgData name="Vladan Oláh" userId="S::olah@vojenskyobor.cz::6d2c33f5-8da9-44e3-b4cf-65bd519e0bfb" providerId="AD" clId="Web-{D1401587-3F34-4919-A68C-D67E0A3B0BBD}" dt="2021-12-06T12:20:35.798" v="9" actId="20577"/>
      <pc:docMkLst>
        <pc:docMk/>
      </pc:docMkLst>
      <pc:sldChg chg="modSp">
        <pc:chgData name="Vladan Oláh" userId="S::olah@vojenskyobor.cz::6d2c33f5-8da9-44e3-b4cf-65bd519e0bfb" providerId="AD" clId="Web-{D1401587-3F34-4919-A68C-D67E0A3B0BBD}" dt="2021-12-06T12:20:35.798" v="9" actId="20577"/>
        <pc:sldMkLst>
          <pc:docMk/>
          <pc:sldMk cId="34847988" sldId="257"/>
        </pc:sldMkLst>
        <pc:spChg chg="mod">
          <ac:chgData name="Vladan Oláh" userId="S::olah@vojenskyobor.cz::6d2c33f5-8da9-44e3-b4cf-65bd519e0bfb" providerId="AD" clId="Web-{D1401587-3F34-4919-A68C-D67E0A3B0BBD}" dt="2021-12-06T12:20:35.798" v="9" actId="20577"/>
          <ac:spMkLst>
            <pc:docMk/>
            <pc:sldMk cId="34847988" sldId="257"/>
            <ac:spMk id="3" creationId="{97207630-7AF6-104B-A10D-54F90A53D1F5}"/>
          </ac:spMkLst>
        </pc:spChg>
      </pc:sldChg>
    </pc:docChg>
  </pc:docChgLst>
  <pc:docChgLst>
    <pc:chgData name="Vladan Oláh" userId="S::olah@vojenskyobor.cz::6d2c33f5-8da9-44e3-b4cf-65bd519e0bfb" providerId="AD" clId="Web-{9D1C1CB4-4BC3-4547-A47C-511F7946A6BA}"/>
    <pc:docChg chg="modSld">
      <pc:chgData name="Vladan Oláh" userId="S::olah@vojenskyobor.cz::6d2c33f5-8da9-44e3-b4cf-65bd519e0bfb" providerId="AD" clId="Web-{9D1C1CB4-4BC3-4547-A47C-511F7946A6BA}" dt="2021-12-06T12:21:09.889" v="17" actId="20577"/>
      <pc:docMkLst>
        <pc:docMk/>
      </pc:docMkLst>
      <pc:sldChg chg="modSp">
        <pc:chgData name="Vladan Oláh" userId="S::olah@vojenskyobor.cz::6d2c33f5-8da9-44e3-b4cf-65bd519e0bfb" providerId="AD" clId="Web-{9D1C1CB4-4BC3-4547-A47C-511F7946A6BA}" dt="2021-12-06T12:21:09.889" v="17" actId="20577"/>
        <pc:sldMkLst>
          <pc:docMk/>
          <pc:sldMk cId="34847988" sldId="257"/>
        </pc:sldMkLst>
        <pc:spChg chg="mod">
          <ac:chgData name="Vladan Oláh" userId="S::olah@vojenskyobor.cz::6d2c33f5-8da9-44e3-b4cf-65bd519e0bfb" providerId="AD" clId="Web-{9D1C1CB4-4BC3-4547-A47C-511F7946A6BA}" dt="2021-12-06T12:21:09.889" v="17" actId="20577"/>
          <ac:spMkLst>
            <pc:docMk/>
            <pc:sldMk cId="34847988" sldId="257"/>
            <ac:spMk id="3" creationId="{97207630-7AF6-104B-A10D-54F90A53D1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12/6/2021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12/6/2021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12/6/2021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Obrana proti držení a škrcení zezadu (2)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b="1"/>
              <a:t>Cíl: </a:t>
            </a:r>
            <a:r>
              <a:rPr lang="cs-CZ">
                <a:ea typeface="+mn-lt"/>
                <a:cs typeface="+mn-lt"/>
              </a:rPr>
              <a:t>seznámit se s technikami sebeobrany proti držení a škrcení zezadu</a:t>
            </a:r>
            <a:r>
              <a:rPr lang="cs-CZ"/>
              <a:t> (pod rukama, za obě ruce)</a:t>
            </a:r>
          </a:p>
          <a:p>
            <a:r>
              <a:rPr lang="cs-CZ" b="1"/>
              <a:t>Průběh: </a:t>
            </a:r>
            <a:r>
              <a:rPr lang="cs-CZ"/>
              <a:t>průpravné cvičení, obrana proti držení pod rukama (krátká, dlouhá páka), obrana proti držení za obě ruce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>
                <a:solidFill>
                  <a:schemeClr val="tx1"/>
                </a:solidFill>
              </a:rPr>
              <a:t>Obrana proti držení a škrcení zezadu (2)</a:t>
            </a:r>
            <a:endParaRPr lang="cs-CZ" sz="36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/>
              <a:t> </a:t>
            </a:r>
            <a:r>
              <a:rPr lang="cs-CZ" sz="1300" i="1"/>
              <a:t>Zásady provádění sebeobranných technik: provedení musí být nenáročné, jednoduše proveditelné; proveditelné i v ústroji, výstroji a výzbroji; lépe 10 osvojených techniky na 100% než 100 techniky na 10%.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/>
              <a:t> VÁGNER, Michal. </a:t>
            </a:r>
            <a:r>
              <a:rPr lang="cs-CZ" sz="1400" i="1"/>
              <a:t>K teorii boje zblízka</a:t>
            </a:r>
            <a:r>
              <a:rPr lang="cs-CZ" sz="140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/>
              <a:t> </a:t>
            </a:r>
            <a:r>
              <a:rPr lang="cs-CZ" sz="1400"/>
              <a:t>VÁGNER, Michal. </a:t>
            </a:r>
            <a:r>
              <a:rPr lang="cs-CZ" sz="1400" i="1"/>
              <a:t>1. stupeň boje zblízka</a:t>
            </a:r>
            <a:r>
              <a:rPr lang="cs-CZ" sz="1400"/>
              <a:t>. Praha: 2008.</a:t>
            </a:r>
            <a:endParaRPr lang="cs-CZ" sz="1400" i="1"/>
          </a:p>
          <a:p>
            <a:pPr marL="0" indent="0">
              <a:buNone/>
            </a:pPr>
            <a:endParaRPr lang="cs-CZ" b="1"/>
          </a:p>
          <a:p>
            <a:pPr>
              <a:buFont typeface="Wingdings" pitchFamily="2" charset="2"/>
              <a:buChar char="Ø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E6C3C5-DADB-4605-A212-193F76A6B517}">
  <ds:schemaRefs>
    <ds:schemaRef ds:uri="e2285f5f-a0f1-4742-bd8a-8c092caa1a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7AA6892-1523-40FE-9901-10FD343C58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CD05F5-9D04-441D-904F-80E6559C5B8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Obrana proti držení a škrcení zezadu (2)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revision>1</cp:revision>
  <dcterms:created xsi:type="dcterms:W3CDTF">2021-12-01T12:47:50Z</dcterms:created>
  <dcterms:modified xsi:type="dcterms:W3CDTF">2021-12-06T12:21:43Z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