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60" r:id="rId4"/>
  </p:sldMasterIdLst>
  <p:sldIdLst>
    <p:sldId id="256" r:id="rId5"/>
    <p:sldId id="257" r:id="rId6"/>
    <p:sldId id="259" r:id="rId7"/>
    <p:sldId id="261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D1C1CB4-4BC3-4547-A47C-511F7946A6BA}" v="18" dt="2021-12-06T12:21:09.889"/>
    <p1510:client id="{D1401587-3F34-4919-A68C-D67E0A3B0BBD}" v="10" dt="2021-12-06T12:20:35.79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ladan Oláh" userId="S::olah@vojenskyobor.cz::6d2c33f5-8da9-44e3-b4cf-65bd519e0bfb" providerId="AD" clId="Web-{D1401587-3F34-4919-A68C-D67E0A3B0BBD}"/>
    <pc:docChg chg="modSld">
      <pc:chgData name="Vladan Oláh" userId="S::olah@vojenskyobor.cz::6d2c33f5-8da9-44e3-b4cf-65bd519e0bfb" providerId="AD" clId="Web-{D1401587-3F34-4919-A68C-D67E0A3B0BBD}" dt="2021-12-06T12:20:35.798" v="9" actId="20577"/>
      <pc:docMkLst>
        <pc:docMk/>
      </pc:docMkLst>
      <pc:sldChg chg="modSp">
        <pc:chgData name="Vladan Oláh" userId="S::olah@vojenskyobor.cz::6d2c33f5-8da9-44e3-b4cf-65bd519e0bfb" providerId="AD" clId="Web-{D1401587-3F34-4919-A68C-D67E0A3B0BBD}" dt="2021-12-06T12:20:35.798" v="9" actId="20577"/>
        <pc:sldMkLst>
          <pc:docMk/>
          <pc:sldMk cId="34847988" sldId="257"/>
        </pc:sldMkLst>
        <pc:spChg chg="mod">
          <ac:chgData name="Vladan Oláh" userId="S::olah@vojenskyobor.cz::6d2c33f5-8da9-44e3-b4cf-65bd519e0bfb" providerId="AD" clId="Web-{D1401587-3F34-4919-A68C-D67E0A3B0BBD}" dt="2021-12-06T12:20:35.798" v="9" actId="20577"/>
          <ac:spMkLst>
            <pc:docMk/>
            <pc:sldMk cId="34847988" sldId="257"/>
            <ac:spMk id="3" creationId="{97207630-7AF6-104B-A10D-54F90A53D1F5}"/>
          </ac:spMkLst>
        </pc:spChg>
      </pc:sldChg>
    </pc:docChg>
  </pc:docChgLst>
  <pc:docChgLst>
    <pc:chgData name="Vladan Oláh" userId="S::olah@vojenskyobor.cz::6d2c33f5-8da9-44e3-b4cf-65bd519e0bfb" providerId="AD" clId="Web-{9D1C1CB4-4BC3-4547-A47C-511F7946A6BA}"/>
    <pc:docChg chg="modSld">
      <pc:chgData name="Vladan Oláh" userId="S::olah@vojenskyobor.cz::6d2c33f5-8da9-44e3-b4cf-65bd519e0bfb" providerId="AD" clId="Web-{9D1C1CB4-4BC3-4547-A47C-511F7946A6BA}" dt="2021-12-06T12:21:09.889" v="17" actId="20577"/>
      <pc:docMkLst>
        <pc:docMk/>
      </pc:docMkLst>
      <pc:sldChg chg="modSp">
        <pc:chgData name="Vladan Oláh" userId="S::olah@vojenskyobor.cz::6d2c33f5-8da9-44e3-b4cf-65bd519e0bfb" providerId="AD" clId="Web-{9D1C1CB4-4BC3-4547-A47C-511F7946A6BA}" dt="2021-12-06T12:21:09.889" v="17" actId="20577"/>
        <pc:sldMkLst>
          <pc:docMk/>
          <pc:sldMk cId="34847988" sldId="257"/>
        </pc:sldMkLst>
        <pc:spChg chg="mod">
          <ac:chgData name="Vladan Oláh" userId="S::olah@vojenskyobor.cz::6d2c33f5-8da9-44e3-b4cf-65bd519e0bfb" providerId="AD" clId="Web-{9D1C1CB4-4BC3-4547-A47C-511F7946A6BA}" dt="2021-12-06T12:21:09.889" v="17" actId="20577"/>
          <ac:spMkLst>
            <pc:docMk/>
            <pc:sldMk cId="34847988" sldId="257"/>
            <ac:spMk id="3" creationId="{97207630-7AF6-104B-A10D-54F90A53D1F5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12/6/2021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66412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2A279-0833-481D-8C56-F67FD0AC6C50}" type="datetime1">
              <a:rPr lang="en-US" smtClean="0"/>
              <a:t>12/6/2021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7799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DA83-5663-4C9C-B9AA-0B40A3DAFF81}" type="datetime1">
              <a:rPr lang="en-US" smtClean="0"/>
              <a:t>12/6/2021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2368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12/6/2021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7279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12/6/2021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9453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12/6/2021</a:t>
            </a:fld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73301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12/6/2021</a:t>
            </a:fld>
            <a:endParaRPr lang="en-US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7291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12/6/2021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7128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12/6/2021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5805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12/6/2021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4846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12/6/2021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61552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12/6/2021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0790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9" r:id="rId6"/>
    <p:sldLayoutId id="2147483754" r:id="rId7"/>
    <p:sldLayoutId id="2147483755" r:id="rId8"/>
    <p:sldLayoutId id="2147483756" r:id="rId9"/>
    <p:sldLayoutId id="2147483758" r:id="rId10"/>
    <p:sldLayoutId id="214748375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2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2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8">
            <a:extLst>
              <a:ext uri="{FF2B5EF4-FFF2-40B4-BE49-F238E27FC236}">
                <a16:creationId xmlns:a16="http://schemas.microsoft.com/office/drawing/2014/main" id="{0AF4F2BA-3C03-4E2C-8ABC-0949B61B3C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3">
            <a:extLst>
              <a:ext uri="{FF2B5EF4-FFF2-40B4-BE49-F238E27FC236}">
                <a16:creationId xmlns:a16="http://schemas.microsoft.com/office/drawing/2014/main" id="{8AC0EBC0-0D60-4225-BDBA-B2EB6DDF937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</a:blip>
          <a:srcRect b="4375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06B10ED5-17A6-4D47-B959-4F03EA7F10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>
            <a:normAutofit/>
          </a:bodyPr>
          <a:lstStyle/>
          <a:p>
            <a:r>
              <a:rPr lang="cs-CZ">
                <a:solidFill>
                  <a:srgbClr val="FFFFFF"/>
                </a:solidFill>
              </a:rPr>
              <a:t>Boj zblízka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29A49EB-1D02-C34B-96E6-7349BCF480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>
            <a:normAutofit/>
          </a:bodyPr>
          <a:lstStyle/>
          <a:p>
            <a:r>
              <a:rPr lang="cs-CZ">
                <a:solidFill>
                  <a:srgbClr val="FFFFFF"/>
                </a:solidFill>
              </a:rPr>
              <a:t>Obrana proti držení a škrcení zezadu (2)</a:t>
            </a:r>
          </a:p>
        </p:txBody>
      </p:sp>
      <p:cxnSp>
        <p:nvCxnSpPr>
          <p:cNvPr id="19" name="Straight Connector 10">
            <a:extLst>
              <a:ext uri="{FF2B5EF4-FFF2-40B4-BE49-F238E27FC236}">
                <a16:creationId xmlns:a16="http://schemas.microsoft.com/office/drawing/2014/main" id="{A07787ED-5EDC-4C54-AD87-55B60D0FE3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!!footer rectangle">
            <a:extLst>
              <a:ext uri="{FF2B5EF4-FFF2-40B4-BE49-F238E27FC236}">
                <a16:creationId xmlns:a16="http://schemas.microsoft.com/office/drawing/2014/main" id="{B40A8CA7-7D5A-43B0-A1A0-B558ECA9E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282011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EDE26E-19FD-5744-9289-7E92926866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Boj zblízka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7207630-7AF6-104B-A10D-54F90A53D1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r>
              <a:rPr lang="cs-CZ" b="1"/>
              <a:t>Cíl: </a:t>
            </a:r>
            <a:r>
              <a:rPr lang="cs-CZ">
                <a:ea typeface="+mn-lt"/>
                <a:cs typeface="+mn-lt"/>
              </a:rPr>
              <a:t>seznámit se s technikami sebeobrany proti držení a škrcení zezadu</a:t>
            </a:r>
            <a:r>
              <a:rPr lang="cs-CZ"/>
              <a:t> (pod rukama, za obě ruce)</a:t>
            </a:r>
          </a:p>
          <a:p>
            <a:r>
              <a:rPr lang="cs-CZ" b="1"/>
              <a:t>Průběh: </a:t>
            </a:r>
            <a:r>
              <a:rPr lang="cs-CZ"/>
              <a:t>průpravné cvičení, obrana proti držení pod rukama (krátká, dlouhá páka), obrana proti držení za obě ruce</a:t>
            </a:r>
          </a:p>
        </p:txBody>
      </p:sp>
    </p:spTree>
    <p:extLst>
      <p:ext uri="{BB962C8B-B14F-4D97-AF65-F5344CB8AC3E}">
        <p14:creationId xmlns:p14="http://schemas.microsoft.com/office/powerpoint/2010/main" val="348479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748BBD-A890-DA4E-B054-D3F0281FA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>
                <a:solidFill>
                  <a:schemeClr val="tx1"/>
                </a:solidFill>
              </a:rPr>
              <a:t>Obrana proti držení a škrcení zezadu (2)</a:t>
            </a:r>
            <a:endParaRPr lang="cs-CZ" sz="360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1B1688-8DD1-6947-8F90-F49C549F3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60698"/>
            <a:ext cx="10058400" cy="4603897"/>
          </a:xfrm>
        </p:spPr>
        <p:txBody>
          <a:bodyPr>
            <a:normAutofit/>
          </a:bodyPr>
          <a:lstStyle/>
          <a:p>
            <a:r>
              <a:rPr lang="cs-CZ" sz="1300" b="1" i="1"/>
              <a:t>Účelem výcviku technik v BZ je nácvik a zdokonalení: reakce na protivníkův podnět; přechodu do vlastního útoku; kombinace základních technik boje zblízka.</a:t>
            </a:r>
          </a:p>
          <a:p>
            <a:pPr>
              <a:buFont typeface="Wingdings" pitchFamily="2" charset="2"/>
              <a:buChar char="Ø"/>
            </a:pPr>
            <a:r>
              <a:rPr lang="cs-CZ" sz="1300" b="1" i="1"/>
              <a:t> </a:t>
            </a:r>
            <a:r>
              <a:rPr lang="cs-CZ" sz="1300" i="1"/>
              <a:t>Zásady provádění sebeobranných technik: provedení musí být nenáročné, jednoduše proveditelné; proveditelné i v ústroji, výstroji a výzbroji; lépe 10 osvojených techniky na 100% než 100 techniky na 10%.</a:t>
            </a:r>
          </a:p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077913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748BBD-A890-DA4E-B054-D3F0281FA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Seznam literatury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1B1688-8DD1-6947-8F90-F49C549F3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60698"/>
            <a:ext cx="10058400" cy="4603897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1400"/>
              <a:t> VÁGNER, Michal. </a:t>
            </a:r>
            <a:r>
              <a:rPr lang="cs-CZ" sz="1400" i="1"/>
              <a:t>K teorii boje zblízka</a:t>
            </a:r>
            <a:r>
              <a:rPr lang="cs-CZ" sz="1400"/>
              <a:t>. Praha: Karolinum, 2008. ISBN 978-80-2461-476-2.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1400" i="1"/>
              <a:t> </a:t>
            </a:r>
            <a:r>
              <a:rPr lang="cs-CZ" sz="1400"/>
              <a:t>VÁGNER, Michal. </a:t>
            </a:r>
            <a:r>
              <a:rPr lang="cs-CZ" sz="1400" i="1"/>
              <a:t>1. stupeň boje zblízka</a:t>
            </a:r>
            <a:r>
              <a:rPr lang="cs-CZ" sz="1400"/>
              <a:t>. Praha: 2008.</a:t>
            </a:r>
            <a:endParaRPr lang="cs-CZ" sz="1400" i="1"/>
          </a:p>
          <a:p>
            <a:pPr marL="0" indent="0">
              <a:buNone/>
            </a:pPr>
            <a:endParaRPr lang="cs-CZ" b="1"/>
          </a:p>
          <a:p>
            <a:pPr>
              <a:buFont typeface="Wingdings" pitchFamily="2" charset="2"/>
              <a:buChar char="Ø"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3207713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VTI">
  <a:themeElements>
    <a:clrScheme name="AnalogousFromDarkSeedLeftStep">
      <a:dk1>
        <a:srgbClr val="000000"/>
      </a:dk1>
      <a:lt1>
        <a:srgbClr val="FFFFFF"/>
      </a:lt1>
      <a:dk2>
        <a:srgbClr val="242D41"/>
      </a:dk2>
      <a:lt2>
        <a:srgbClr val="E8E5E2"/>
      </a:lt2>
      <a:accent1>
        <a:srgbClr val="2997E7"/>
      </a:accent1>
      <a:accent2>
        <a:srgbClr val="13B3B3"/>
      </a:accent2>
      <a:accent3>
        <a:srgbClr val="21B879"/>
      </a:accent3>
      <a:accent4>
        <a:srgbClr val="14BC31"/>
      </a:accent4>
      <a:accent5>
        <a:srgbClr val="47B921"/>
      </a:accent5>
      <a:accent6>
        <a:srgbClr val="7DB213"/>
      </a:accent6>
      <a:hlink>
        <a:srgbClr val="399431"/>
      </a:hlink>
      <a:folHlink>
        <a:srgbClr val="7F7F7F"/>
      </a:folHlink>
    </a:clrScheme>
    <a:fontScheme name="Retrospect">
      <a:majorFont>
        <a:latin typeface="Arial Nova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 Nova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VTI" id="{ABE3C30C-0FC0-4450-828E-52DE70F1BCCB}" vid="{A6E2497D-935A-4CFD-B9FD-6DCB15FA68BF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FFDBACBD070DD419BEEEED858171F5F" ma:contentTypeVersion="2" ma:contentTypeDescription="Vytvoří nový dokument" ma:contentTypeScope="" ma:versionID="d5714cb2bab0a7300ade93eab6a6fe82">
  <xsd:schema xmlns:xsd="http://www.w3.org/2001/XMLSchema" xmlns:xs="http://www.w3.org/2001/XMLSchema" xmlns:p="http://schemas.microsoft.com/office/2006/metadata/properties" xmlns:ns2="e2285f5f-a0f1-4742-bd8a-8c092caa1a6e" targetNamespace="http://schemas.microsoft.com/office/2006/metadata/properties" ma:root="true" ma:fieldsID="2be02ca2053b24bb78226bd8cc2ad0db" ns2:_="">
    <xsd:import namespace="e2285f5f-a0f1-4742-bd8a-8c092caa1a6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285f5f-a0f1-4742-bd8a-8c092caa1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30E6C3C5-DADB-4605-A212-193F76A6B517}">
  <ds:schemaRefs>
    <ds:schemaRef ds:uri="e2285f5f-a0f1-4742-bd8a-8c092caa1a6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27AA6892-1523-40FE-9901-10FD343C585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5CD05F5-9D04-441D-904F-80E6559C5B8F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{C3CB2FD1-364E-634F-BF21-6F1E549C9A16}tf10001119</Template>
  <Application>Microsoft Office PowerPoint</Application>
  <PresentationFormat>Widescreen</PresentationFormat>
  <Slides>4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RetrospectVTI</vt:lpstr>
      <vt:lpstr>Boj zblízka</vt:lpstr>
      <vt:lpstr>Boj zblízka</vt:lpstr>
      <vt:lpstr>Obrana proti držení a škrcení zezadu (2)</vt:lpstr>
      <vt:lpstr>Seznam literatury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Boj zblízka</dc:title>
  <dc:creator>Vladan Oláh</dc:creator>
  <cp:revision>1</cp:revision>
  <dcterms:created xsi:type="dcterms:W3CDTF">2021-12-01T12:47:50Z</dcterms:created>
  <dcterms:modified xsi:type="dcterms:W3CDTF">2021-12-06T12:21:43Z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0x0101005FFDBACBD070DD419BEEEED858171F5F</vt:lpwstr>
  </property>
</Properties>
</file>