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70" r:id="rId3"/>
    <p:sldId id="281" r:id="rId4"/>
    <p:sldId id="283" r:id="rId5"/>
    <p:sldId id="284" r:id="rId6"/>
    <p:sldId id="256" r:id="rId7"/>
    <p:sldId id="285" r:id="rId8"/>
    <p:sldId id="286" r:id="rId9"/>
    <p:sldId id="257" r:id="rId10"/>
    <p:sldId id="287" r:id="rId11"/>
    <p:sldId id="258" r:id="rId12"/>
    <p:sldId id="288" r:id="rId13"/>
    <p:sldId id="259" r:id="rId14"/>
    <p:sldId id="289" r:id="rId15"/>
    <p:sldId id="260" r:id="rId16"/>
    <p:sldId id="262" r:id="rId17"/>
    <p:sldId id="263" r:id="rId18"/>
    <p:sldId id="290" r:id="rId19"/>
    <p:sldId id="304" r:id="rId20"/>
    <p:sldId id="264" r:id="rId21"/>
    <p:sldId id="291" r:id="rId22"/>
    <p:sldId id="269" r:id="rId23"/>
    <p:sldId id="268" r:id="rId24"/>
    <p:sldId id="271" r:id="rId25"/>
    <p:sldId id="305" r:id="rId26"/>
    <p:sldId id="306" r:id="rId27"/>
    <p:sldId id="307" r:id="rId28"/>
    <p:sldId id="265" r:id="rId29"/>
    <p:sldId id="292" r:id="rId30"/>
    <p:sldId id="309" r:id="rId31"/>
    <p:sldId id="266" r:id="rId32"/>
    <p:sldId id="308" r:id="rId33"/>
    <p:sldId id="267" r:id="rId34"/>
    <p:sldId id="272" r:id="rId35"/>
    <p:sldId id="310" r:id="rId36"/>
    <p:sldId id="311" r:id="rId37"/>
    <p:sldId id="312" r:id="rId38"/>
    <p:sldId id="273" r:id="rId39"/>
    <p:sldId id="274" r:id="rId40"/>
    <p:sldId id="275" r:id="rId41"/>
    <p:sldId id="276" r:id="rId42"/>
    <p:sldId id="277" r:id="rId43"/>
    <p:sldId id="278" r:id="rId44"/>
    <p:sldId id="279" r:id="rId45"/>
    <p:sldId id="313" r:id="rId46"/>
    <p:sldId id="314" r:id="rId47"/>
    <p:sldId id="316" r:id="rId48"/>
    <p:sldId id="319" r:id="rId49"/>
    <p:sldId id="315" r:id="rId50"/>
    <p:sldId id="317" r:id="rId51"/>
    <p:sldId id="318" r:id="rId52"/>
    <p:sldId id="280" r:id="rId53"/>
    <p:sldId id="320" r:id="rId54"/>
    <p:sldId id="321" r:id="rId55"/>
    <p:sldId id="322" r:id="rId56"/>
    <p:sldId id="323" r:id="rId57"/>
    <p:sldId id="324" r:id="rId58"/>
    <p:sldId id="293" r:id="rId59"/>
    <p:sldId id="294" r:id="rId60"/>
    <p:sldId id="295" r:id="rId61"/>
    <p:sldId id="326" r:id="rId62"/>
    <p:sldId id="327" r:id="rId63"/>
    <p:sldId id="328" r:id="rId64"/>
    <p:sldId id="336" r:id="rId65"/>
    <p:sldId id="329" r:id="rId66"/>
    <p:sldId id="330" r:id="rId67"/>
    <p:sldId id="331" r:id="rId68"/>
    <p:sldId id="332" r:id="rId69"/>
    <p:sldId id="333" r:id="rId70"/>
    <p:sldId id="296" r:id="rId71"/>
    <p:sldId id="297" r:id="rId72"/>
    <p:sldId id="298" r:id="rId73"/>
    <p:sldId id="299" r:id="rId74"/>
    <p:sldId id="300" r:id="rId75"/>
    <p:sldId id="301" r:id="rId76"/>
    <p:sldId id="335" r:id="rId77"/>
    <p:sldId id="302" r:id="rId78"/>
    <p:sldId id="303" r:id="rId79"/>
    <p:sldId id="338" r:id="rId80"/>
    <p:sldId id="339" r:id="rId81"/>
    <p:sldId id="344" r:id="rId82"/>
    <p:sldId id="340" r:id="rId83"/>
    <p:sldId id="337" r:id="rId84"/>
    <p:sldId id="334" r:id="rId85"/>
    <p:sldId id="341" r:id="rId86"/>
    <p:sldId id="342" r:id="rId87"/>
    <p:sldId id="343" r:id="rId8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3698AF-8EC5-45E1-B122-D059F517B891}" v="8" dt="2026-05-18T15:09:27.102"/>
    <p1510:client id="{7389C5B6-A080-4242-9E05-94B49F16D437}" v="116" dt="2026-05-19T07:13:58.4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102" y="4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ušek, Daniel" userId="754c433b-72e5-4d2d-9517-242a49ab45f5" providerId="ADAL" clId="{CF861767-490C-4597-AB0A-29A3E07499F7}"/>
    <pc:docChg chg="undo custSel addSld delSld modSld">
      <pc:chgData name="Boušek, Daniel" userId="754c433b-72e5-4d2d-9517-242a49ab45f5" providerId="ADAL" clId="{CF861767-490C-4597-AB0A-29A3E07499F7}" dt="2026-05-19T07:14:05.983" v="222" actId="26606"/>
      <pc:docMkLst>
        <pc:docMk/>
      </pc:docMkLst>
      <pc:sldChg chg="addSp modSp mod">
        <pc:chgData name="Boušek, Daniel" userId="754c433b-72e5-4d2d-9517-242a49ab45f5" providerId="ADAL" clId="{CF861767-490C-4597-AB0A-29A3E07499F7}" dt="2026-05-18T15:24:06.845" v="40" actId="1076"/>
        <pc:sldMkLst>
          <pc:docMk/>
          <pc:sldMk cId="2667536192" sldId="301"/>
        </pc:sldMkLst>
        <pc:spChg chg="add">
          <ac:chgData name="Boušek, Daniel" userId="754c433b-72e5-4d2d-9517-242a49ab45f5" providerId="ADAL" clId="{CF861767-490C-4597-AB0A-29A3E07499F7}" dt="2026-05-18T15:24:03.217" v="39"/>
          <ac:spMkLst>
            <pc:docMk/>
            <pc:sldMk cId="2667536192" sldId="301"/>
            <ac:spMk id="3" creationId="{E16D2C93-5950-F156-237B-17B1C4AE467A}"/>
          </ac:spMkLst>
        </pc:spChg>
        <pc:picChg chg="mod">
          <ac:chgData name="Boušek, Daniel" userId="754c433b-72e5-4d2d-9517-242a49ab45f5" providerId="ADAL" clId="{CF861767-490C-4597-AB0A-29A3E07499F7}" dt="2026-05-18T15:24:06.845" v="40" actId="1076"/>
          <ac:picMkLst>
            <pc:docMk/>
            <pc:sldMk cId="2667536192" sldId="301"/>
            <ac:picMk id="4" creationId="{A143B761-66C9-A430-0703-7DD3FDE11CD5}"/>
          </ac:picMkLst>
        </pc:picChg>
      </pc:sldChg>
      <pc:sldChg chg="del">
        <pc:chgData name="Boušek, Daniel" userId="754c433b-72e5-4d2d-9517-242a49ab45f5" providerId="ADAL" clId="{CF861767-490C-4597-AB0A-29A3E07499F7}" dt="2026-05-18T18:57:31.869" v="51" actId="2696"/>
        <pc:sldMkLst>
          <pc:docMk/>
          <pc:sldMk cId="4096700551" sldId="325"/>
        </pc:sldMkLst>
      </pc:sldChg>
      <pc:sldChg chg="addSp delSp modSp mod setBg">
        <pc:chgData name="Boušek, Daniel" userId="754c433b-72e5-4d2d-9517-242a49ab45f5" providerId="ADAL" clId="{CF861767-490C-4597-AB0A-29A3E07499F7}" dt="2026-05-18T15:20:13.066" v="38" actId="1076"/>
        <pc:sldMkLst>
          <pc:docMk/>
          <pc:sldMk cId="1269101098" sldId="333"/>
        </pc:sldMkLst>
        <pc:spChg chg="mod">
          <ac:chgData name="Boušek, Daniel" userId="754c433b-72e5-4d2d-9517-242a49ab45f5" providerId="ADAL" clId="{CF861767-490C-4597-AB0A-29A3E07499F7}" dt="2026-05-18T15:20:04.676" v="34" actId="26606"/>
          <ac:spMkLst>
            <pc:docMk/>
            <pc:sldMk cId="1269101098" sldId="333"/>
            <ac:spMk id="2" creationId="{605785E9-8C78-BE1F-9519-7206B26C21F5}"/>
          </ac:spMkLst>
        </pc:spChg>
        <pc:spChg chg="add del">
          <ac:chgData name="Boušek, Daniel" userId="754c433b-72e5-4d2d-9517-242a49ab45f5" providerId="ADAL" clId="{CF861767-490C-4597-AB0A-29A3E07499F7}" dt="2026-05-18T15:19:29.723" v="32" actId="26606"/>
          <ac:spMkLst>
            <pc:docMk/>
            <pc:sldMk cId="1269101098" sldId="333"/>
            <ac:spMk id="4106" creationId="{A973E8F8-C7D6-D419-C0A4-7895160CE2B9}"/>
          </ac:spMkLst>
        </pc:spChg>
        <pc:spChg chg="add del">
          <ac:chgData name="Boušek, Daniel" userId="754c433b-72e5-4d2d-9517-242a49ab45f5" providerId="ADAL" clId="{CF861767-490C-4597-AB0A-29A3E07499F7}" dt="2026-05-18T15:20:04.676" v="34" actId="26606"/>
          <ac:spMkLst>
            <pc:docMk/>
            <pc:sldMk cId="1269101098" sldId="333"/>
            <ac:spMk id="4107" creationId="{398F3DEE-0E56-499F-AFAE-C2DA7C2C815B}"/>
          </ac:spMkLst>
        </pc:spChg>
        <pc:spChg chg="add del">
          <ac:chgData name="Boušek, Daniel" userId="754c433b-72e5-4d2d-9517-242a49ab45f5" providerId="ADAL" clId="{CF861767-490C-4597-AB0A-29A3E07499F7}" dt="2026-05-18T15:19:29.723" v="32" actId="26606"/>
          <ac:spMkLst>
            <pc:docMk/>
            <pc:sldMk cId="1269101098" sldId="333"/>
            <ac:spMk id="4109" creationId="{1F232A53-673E-406F-BB93-BF651C276DC7}"/>
          </ac:spMkLst>
        </pc:spChg>
        <pc:spChg chg="add del">
          <ac:chgData name="Boušek, Daniel" userId="754c433b-72e5-4d2d-9517-242a49ab45f5" providerId="ADAL" clId="{CF861767-490C-4597-AB0A-29A3E07499F7}" dt="2026-05-18T15:19:29.723" v="32" actId="26606"/>
          <ac:spMkLst>
            <pc:docMk/>
            <pc:sldMk cId="1269101098" sldId="333"/>
            <ac:spMk id="4111" creationId="{C062E60F-5CD4-4268-8359-8076634680E5}"/>
          </ac:spMkLst>
        </pc:spChg>
        <pc:spChg chg="add del">
          <ac:chgData name="Boušek, Daniel" userId="754c433b-72e5-4d2d-9517-242a49ab45f5" providerId="ADAL" clId="{CF861767-490C-4597-AB0A-29A3E07499F7}" dt="2026-05-18T15:19:29.723" v="32" actId="26606"/>
          <ac:spMkLst>
            <pc:docMk/>
            <pc:sldMk cId="1269101098" sldId="333"/>
            <ac:spMk id="4113" creationId="{BB341EC3-1810-4D33-BA3F-E2D0AA0ECFB6}"/>
          </ac:spMkLst>
        </pc:spChg>
        <pc:spChg chg="add del">
          <ac:chgData name="Boušek, Daniel" userId="754c433b-72e5-4d2d-9517-242a49ab45f5" providerId="ADAL" clId="{CF861767-490C-4597-AB0A-29A3E07499F7}" dt="2026-05-18T15:19:29.723" v="32" actId="26606"/>
          <ac:spMkLst>
            <pc:docMk/>
            <pc:sldMk cId="1269101098" sldId="333"/>
            <ac:spMk id="4115" creationId="{10127CDE-2B99-47A8-BB3C-7D17519105E0}"/>
          </ac:spMkLst>
        </pc:spChg>
        <pc:spChg chg="add del">
          <ac:chgData name="Boušek, Daniel" userId="754c433b-72e5-4d2d-9517-242a49ab45f5" providerId="ADAL" clId="{CF861767-490C-4597-AB0A-29A3E07499F7}" dt="2026-05-18T15:20:04.676" v="34" actId="26606"/>
          <ac:spMkLst>
            <pc:docMk/>
            <pc:sldMk cId="1269101098" sldId="333"/>
            <ac:spMk id="4117" creationId="{33B9C452-2C6E-4D52-8FC7-669291EE91D4}"/>
          </ac:spMkLst>
        </pc:spChg>
        <pc:spChg chg="add del">
          <ac:chgData name="Boušek, Daniel" userId="754c433b-72e5-4d2d-9517-242a49ab45f5" providerId="ADAL" clId="{CF861767-490C-4597-AB0A-29A3E07499F7}" dt="2026-05-18T15:20:04.676" v="34" actId="26606"/>
          <ac:spMkLst>
            <pc:docMk/>
            <pc:sldMk cId="1269101098" sldId="333"/>
            <ac:spMk id="4118" creationId="{34E1CC44-1B7F-472B-B668-B4F2F4723D7E}"/>
          </ac:spMkLst>
        </pc:spChg>
        <pc:spChg chg="add del">
          <ac:chgData name="Boušek, Daniel" userId="754c433b-72e5-4d2d-9517-242a49ab45f5" providerId="ADAL" clId="{CF861767-490C-4597-AB0A-29A3E07499F7}" dt="2026-05-18T15:20:04.676" v="34" actId="26606"/>
          <ac:spMkLst>
            <pc:docMk/>
            <pc:sldMk cId="1269101098" sldId="333"/>
            <ac:spMk id="4119" creationId="{B5BAD077-4A41-458D-9909-1A108699EA38}"/>
          </ac:spMkLst>
        </pc:spChg>
        <pc:spChg chg="add del">
          <ac:chgData name="Boušek, Daniel" userId="754c433b-72e5-4d2d-9517-242a49ab45f5" providerId="ADAL" clId="{CF861767-490C-4597-AB0A-29A3E07499F7}" dt="2026-05-18T15:20:04.676" v="34" actId="26606"/>
          <ac:spMkLst>
            <pc:docMk/>
            <pc:sldMk cId="1269101098" sldId="333"/>
            <ac:spMk id="4120" creationId="{F1FC21CE-01FD-49CC-BAFC-06F38B34BB81}"/>
          </ac:spMkLst>
        </pc:spChg>
        <pc:picChg chg="add mod">
          <ac:chgData name="Boušek, Daniel" userId="754c433b-72e5-4d2d-9517-242a49ab45f5" providerId="ADAL" clId="{CF861767-490C-4597-AB0A-29A3E07499F7}" dt="2026-05-18T15:20:13.066" v="38" actId="1076"/>
          <ac:picMkLst>
            <pc:docMk/>
            <pc:sldMk cId="1269101098" sldId="333"/>
            <ac:picMk id="2050" creationId="{29BB19FF-64CE-654F-B970-887870DD628A}"/>
          </ac:picMkLst>
        </pc:picChg>
        <pc:picChg chg="mod ord">
          <ac:chgData name="Boušek, Daniel" userId="754c433b-72e5-4d2d-9517-242a49ab45f5" providerId="ADAL" clId="{CF861767-490C-4597-AB0A-29A3E07499F7}" dt="2026-05-18T15:20:10.803" v="37" actId="1076"/>
          <ac:picMkLst>
            <pc:docMk/>
            <pc:sldMk cId="1269101098" sldId="333"/>
            <ac:picMk id="4098" creationId="{31D393FD-D4B0-638A-7976-6B3ED11D0523}"/>
          </ac:picMkLst>
        </pc:picChg>
        <pc:picChg chg="mod">
          <ac:chgData name="Boušek, Daniel" userId="754c433b-72e5-4d2d-9517-242a49ab45f5" providerId="ADAL" clId="{CF861767-490C-4597-AB0A-29A3E07499F7}" dt="2026-05-18T15:20:09.121" v="36" actId="1076"/>
          <ac:picMkLst>
            <pc:docMk/>
            <pc:sldMk cId="1269101098" sldId="333"/>
            <ac:picMk id="4100" creationId="{97CC44BB-5C2F-7DD5-CFC3-E6025E315A65}"/>
          </ac:picMkLst>
        </pc:picChg>
        <pc:picChg chg="mod ord">
          <ac:chgData name="Boušek, Daniel" userId="754c433b-72e5-4d2d-9517-242a49ab45f5" providerId="ADAL" clId="{CF861767-490C-4597-AB0A-29A3E07499F7}" dt="2026-05-18T15:20:07.932" v="35" actId="1076"/>
          <ac:picMkLst>
            <pc:docMk/>
            <pc:sldMk cId="1269101098" sldId="333"/>
            <ac:picMk id="4102" creationId="{885F4394-2A19-39A1-24ED-8EC937C5EF47}"/>
          </ac:picMkLst>
        </pc:picChg>
      </pc:sldChg>
      <pc:sldChg chg="addSp delSp modSp new mod setBg">
        <pc:chgData name="Boušek, Daniel" userId="754c433b-72e5-4d2d-9517-242a49ab45f5" providerId="ADAL" clId="{CF861767-490C-4597-AB0A-29A3E07499F7}" dt="2026-05-19T06:54:56.677" v="134" actId="26606"/>
        <pc:sldMkLst>
          <pc:docMk/>
          <pc:sldMk cId="163562883" sldId="334"/>
        </pc:sldMkLst>
        <pc:spChg chg="add del">
          <ac:chgData name="Boušek, Daniel" userId="754c433b-72e5-4d2d-9517-242a49ab45f5" providerId="ADAL" clId="{CF861767-490C-4597-AB0A-29A3E07499F7}" dt="2026-05-18T15:15:35.286" v="4" actId="26606"/>
          <ac:spMkLst>
            <pc:docMk/>
            <pc:sldMk cId="163562883" sldId="334"/>
            <ac:spMk id="2" creationId="{B67AD30F-36EB-46BD-16C6-CFE218757E5E}"/>
          </ac:spMkLst>
        </pc:spChg>
        <pc:spChg chg="del">
          <ac:chgData name="Boušek, Daniel" userId="754c433b-72e5-4d2d-9517-242a49ab45f5" providerId="ADAL" clId="{CF861767-490C-4597-AB0A-29A3E07499F7}" dt="2026-05-18T15:15:28.794" v="1"/>
          <ac:spMkLst>
            <pc:docMk/>
            <pc:sldMk cId="163562883" sldId="334"/>
            <ac:spMk id="3" creationId="{F2F3081C-2FC4-61DF-7F58-753D81BF20A3}"/>
          </ac:spMkLst>
        </pc:spChg>
        <pc:spChg chg="add del">
          <ac:chgData name="Boušek, Daniel" userId="754c433b-72e5-4d2d-9517-242a49ab45f5" providerId="ADAL" clId="{CF861767-490C-4597-AB0A-29A3E07499F7}" dt="2026-05-18T15:16:47.336" v="12"/>
          <ac:spMkLst>
            <pc:docMk/>
            <pc:sldMk cId="163562883" sldId="334"/>
            <ac:spMk id="1030" creationId="{88442317-4B79-600E-2B86-582718BDC880}"/>
          </ac:spMkLst>
        </pc:spChg>
        <pc:spChg chg="add del">
          <ac:chgData name="Boušek, Daniel" userId="754c433b-72e5-4d2d-9517-242a49ab45f5" providerId="ADAL" clId="{CF861767-490C-4597-AB0A-29A3E07499F7}" dt="2026-05-18T15:15:35.270" v="3" actId="26606"/>
          <ac:spMkLst>
            <pc:docMk/>
            <pc:sldMk cId="163562883" sldId="334"/>
            <ac:spMk id="1031" creationId="{42A4FC2C-047E-45A5-965D-8E1E3BF09BC6}"/>
          </ac:spMkLst>
        </pc:spChg>
        <pc:spChg chg="add del">
          <ac:chgData name="Boušek, Daniel" userId="754c433b-72e5-4d2d-9517-242a49ab45f5" providerId="ADAL" clId="{CF861767-490C-4597-AB0A-29A3E07499F7}" dt="2026-05-19T06:54:56.677" v="134" actId="26606"/>
          <ac:spMkLst>
            <pc:docMk/>
            <pc:sldMk cId="163562883" sldId="334"/>
            <ac:spMk id="1033" creationId="{2C61293E-6EBE-43EF-A52C-9BEBFD7679D4}"/>
          </ac:spMkLst>
        </pc:spChg>
        <pc:spChg chg="add mod">
          <ac:chgData name="Boušek, Daniel" userId="754c433b-72e5-4d2d-9517-242a49ab45f5" providerId="ADAL" clId="{CF861767-490C-4597-AB0A-29A3E07499F7}" dt="2026-05-19T06:54:56.677" v="134" actId="26606"/>
          <ac:spMkLst>
            <pc:docMk/>
            <pc:sldMk cId="163562883" sldId="334"/>
            <ac:spMk id="1034" creationId="{B67AD30F-36EB-46BD-16C6-CFE218757E5E}"/>
          </ac:spMkLst>
        </pc:spChg>
        <pc:spChg chg="add del">
          <ac:chgData name="Boušek, Daniel" userId="754c433b-72e5-4d2d-9517-242a49ab45f5" providerId="ADAL" clId="{CF861767-490C-4597-AB0A-29A3E07499F7}" dt="2026-05-19T06:54:56.677" v="134" actId="26606"/>
          <ac:spMkLst>
            <pc:docMk/>
            <pc:sldMk cId="163562883" sldId="334"/>
            <ac:spMk id="1035" creationId="{21540236-BFD5-4A9D-8840-4703E7F76825}"/>
          </ac:spMkLst>
        </pc:spChg>
        <pc:spChg chg="add">
          <ac:chgData name="Boušek, Daniel" userId="754c433b-72e5-4d2d-9517-242a49ab45f5" providerId="ADAL" clId="{CF861767-490C-4597-AB0A-29A3E07499F7}" dt="2026-05-19T06:54:56.677" v="134" actId="26606"/>
          <ac:spMkLst>
            <pc:docMk/>
            <pc:sldMk cId="163562883" sldId="334"/>
            <ac:spMk id="4103" creationId="{D7D12574-25F0-4BB1-AA48-9DE7527AF5F4}"/>
          </ac:spMkLst>
        </pc:spChg>
        <pc:spChg chg="add">
          <ac:chgData name="Boušek, Daniel" userId="754c433b-72e5-4d2d-9517-242a49ab45f5" providerId="ADAL" clId="{CF861767-490C-4597-AB0A-29A3E07499F7}" dt="2026-05-19T06:54:56.677" v="134" actId="26606"/>
          <ac:spMkLst>
            <pc:docMk/>
            <pc:sldMk cId="163562883" sldId="334"/>
            <ac:spMk id="4105" creationId="{A3473CF9-37EB-43E7-89EF-D2D1C53D1DAC}"/>
          </ac:spMkLst>
        </pc:spChg>
        <pc:spChg chg="add">
          <ac:chgData name="Boušek, Daniel" userId="754c433b-72e5-4d2d-9517-242a49ab45f5" providerId="ADAL" clId="{CF861767-490C-4597-AB0A-29A3E07499F7}" dt="2026-05-19T06:54:56.677" v="134" actId="26606"/>
          <ac:spMkLst>
            <pc:docMk/>
            <pc:sldMk cId="163562883" sldId="334"/>
            <ac:spMk id="4107" creationId="{586B4EF9-43BA-4655-A6FF-1D8E21574C95}"/>
          </ac:spMkLst>
        </pc:spChg>
        <pc:picChg chg="add mod">
          <ac:chgData name="Boušek, Daniel" userId="754c433b-72e5-4d2d-9517-242a49ab45f5" providerId="ADAL" clId="{CF861767-490C-4597-AB0A-29A3E07499F7}" dt="2026-05-19T06:54:56.677" v="134" actId="26606"/>
          <ac:picMkLst>
            <pc:docMk/>
            <pc:sldMk cId="163562883" sldId="334"/>
            <ac:picMk id="1026" creationId="{84C08FF0-C170-C335-FA0A-DA17476821EF}"/>
          </ac:picMkLst>
        </pc:picChg>
        <pc:picChg chg="add mod">
          <ac:chgData name="Boušek, Daniel" userId="754c433b-72e5-4d2d-9517-242a49ab45f5" providerId="ADAL" clId="{CF861767-490C-4597-AB0A-29A3E07499F7}" dt="2026-05-19T06:54:56.677" v="134" actId="26606"/>
          <ac:picMkLst>
            <pc:docMk/>
            <pc:sldMk cId="163562883" sldId="334"/>
            <ac:picMk id="1028" creationId="{C3D6C893-80C3-5732-2F41-0F7137B65E2B}"/>
          </ac:picMkLst>
        </pc:picChg>
        <pc:picChg chg="add mod ord">
          <ac:chgData name="Boušek, Daniel" userId="754c433b-72e5-4d2d-9517-242a49ab45f5" providerId="ADAL" clId="{CF861767-490C-4597-AB0A-29A3E07499F7}" dt="2026-05-19T06:54:56.677" v="134" actId="26606"/>
          <ac:picMkLst>
            <pc:docMk/>
            <pc:sldMk cId="163562883" sldId="334"/>
            <ac:picMk id="4098" creationId="{A3C4EA24-2713-6BDA-7506-615F34BFE2E9}"/>
          </ac:picMkLst>
        </pc:picChg>
      </pc:sldChg>
      <pc:sldChg chg="addSp delSp modSp new">
        <pc:chgData name="Boušek, Daniel" userId="754c433b-72e5-4d2d-9517-242a49ab45f5" providerId="ADAL" clId="{CF861767-490C-4597-AB0A-29A3E07499F7}" dt="2026-05-18T15:25:54.975" v="50" actId="1076"/>
        <pc:sldMkLst>
          <pc:docMk/>
          <pc:sldMk cId="2825869090" sldId="335"/>
        </pc:sldMkLst>
        <pc:spChg chg="del">
          <ac:chgData name="Boušek, Daniel" userId="754c433b-72e5-4d2d-9517-242a49ab45f5" providerId="ADAL" clId="{CF861767-490C-4597-AB0A-29A3E07499F7}" dt="2026-05-18T15:24:42.477" v="44"/>
          <ac:spMkLst>
            <pc:docMk/>
            <pc:sldMk cId="2825869090" sldId="335"/>
            <ac:spMk id="2" creationId="{36638554-1422-AF79-B2DF-3647BF9D2EF8}"/>
          </ac:spMkLst>
        </pc:spChg>
        <pc:spChg chg="del">
          <ac:chgData name="Boušek, Daniel" userId="754c433b-72e5-4d2d-9517-242a49ab45f5" providerId="ADAL" clId="{CF861767-490C-4597-AB0A-29A3E07499F7}" dt="2026-05-18T15:24:30.812" v="42"/>
          <ac:spMkLst>
            <pc:docMk/>
            <pc:sldMk cId="2825869090" sldId="335"/>
            <ac:spMk id="3" creationId="{12343D88-AEBA-126D-D685-A2A461347905}"/>
          </ac:spMkLst>
        </pc:spChg>
        <pc:spChg chg="add del mod">
          <ac:chgData name="Boušek, Daniel" userId="754c433b-72e5-4d2d-9517-242a49ab45f5" providerId="ADAL" clId="{CF861767-490C-4597-AB0A-29A3E07499F7}" dt="2026-05-18T15:24:38.566" v="43"/>
          <ac:spMkLst>
            <pc:docMk/>
            <pc:sldMk cId="2825869090" sldId="335"/>
            <ac:spMk id="4" creationId="{F0118067-340C-C70D-F755-96503A1CC082}"/>
          </ac:spMkLst>
        </pc:spChg>
        <pc:spChg chg="add del mod">
          <ac:chgData name="Boušek, Daniel" userId="754c433b-72e5-4d2d-9517-242a49ab45f5" providerId="ADAL" clId="{CF861767-490C-4597-AB0A-29A3E07499F7}" dt="2026-05-18T15:24:59.905" v="45"/>
          <ac:spMkLst>
            <pc:docMk/>
            <pc:sldMk cId="2825869090" sldId="335"/>
            <ac:spMk id="5" creationId="{B6684102-20B3-4D41-5145-05AB979E37BD}"/>
          </ac:spMkLst>
        </pc:spChg>
        <pc:spChg chg="add mod">
          <ac:chgData name="Boušek, Daniel" userId="754c433b-72e5-4d2d-9517-242a49ab45f5" providerId="ADAL" clId="{CF861767-490C-4597-AB0A-29A3E07499F7}" dt="2026-05-18T15:24:42.477" v="44"/>
          <ac:spMkLst>
            <pc:docMk/>
            <pc:sldMk cId="2825869090" sldId="335"/>
            <ac:spMk id="6" creationId="{406A2175-781A-62EB-B277-B893FF7B0ACB}"/>
          </ac:spMkLst>
        </pc:spChg>
        <pc:spChg chg="add del mod">
          <ac:chgData name="Boušek, Daniel" userId="754c433b-72e5-4d2d-9517-242a49ab45f5" providerId="ADAL" clId="{CF861767-490C-4597-AB0A-29A3E07499F7}" dt="2026-05-18T15:25:11.062" v="46"/>
          <ac:spMkLst>
            <pc:docMk/>
            <pc:sldMk cId="2825869090" sldId="335"/>
            <ac:spMk id="7" creationId="{1C6F9494-8CDA-56FC-4ABB-EDEAB79ACB13}"/>
          </ac:spMkLst>
        </pc:spChg>
        <pc:picChg chg="add mod">
          <ac:chgData name="Boušek, Daniel" userId="754c433b-72e5-4d2d-9517-242a49ab45f5" providerId="ADAL" clId="{CF861767-490C-4597-AB0A-29A3E07499F7}" dt="2026-05-18T15:25:15.733" v="48" actId="1076"/>
          <ac:picMkLst>
            <pc:docMk/>
            <pc:sldMk cId="2825869090" sldId="335"/>
            <ac:picMk id="4106" creationId="{9FAD43FF-EBB5-774B-396D-BDD39BA715BB}"/>
          </ac:picMkLst>
        </pc:picChg>
        <pc:picChg chg="add mod">
          <ac:chgData name="Boušek, Daniel" userId="754c433b-72e5-4d2d-9517-242a49ab45f5" providerId="ADAL" clId="{CF861767-490C-4597-AB0A-29A3E07499F7}" dt="2026-05-18T15:25:54.975" v="50" actId="1076"/>
          <ac:picMkLst>
            <pc:docMk/>
            <pc:sldMk cId="2825869090" sldId="335"/>
            <ac:picMk id="4108" creationId="{9A5105C0-7358-052D-2AC8-DE49131BB42B}"/>
          </ac:picMkLst>
        </pc:picChg>
      </pc:sldChg>
      <pc:sldChg chg="addSp delSp modSp new">
        <pc:chgData name="Boušek, Daniel" userId="754c433b-72e5-4d2d-9517-242a49ab45f5" providerId="ADAL" clId="{CF861767-490C-4597-AB0A-29A3E07499F7}" dt="2026-05-18T19:01:23.950" v="62" actId="1076"/>
        <pc:sldMkLst>
          <pc:docMk/>
          <pc:sldMk cId="1627344662" sldId="336"/>
        </pc:sldMkLst>
        <pc:spChg chg="del">
          <ac:chgData name="Boušek, Daniel" userId="754c433b-72e5-4d2d-9517-242a49ab45f5" providerId="ADAL" clId="{CF861767-490C-4597-AB0A-29A3E07499F7}" dt="2026-05-18T19:00:32.688" v="53"/>
          <ac:spMkLst>
            <pc:docMk/>
            <pc:sldMk cId="1627344662" sldId="336"/>
            <ac:spMk id="3" creationId="{3723D8EE-252E-AE6E-1294-1C96D477A60E}"/>
          </ac:spMkLst>
        </pc:spChg>
        <pc:picChg chg="add mod">
          <ac:chgData name="Boušek, Daniel" userId="754c433b-72e5-4d2d-9517-242a49ab45f5" providerId="ADAL" clId="{CF861767-490C-4597-AB0A-29A3E07499F7}" dt="2026-05-18T19:01:21.699" v="60" actId="1076"/>
          <ac:picMkLst>
            <pc:docMk/>
            <pc:sldMk cId="1627344662" sldId="336"/>
            <ac:picMk id="5122" creationId="{1B8D8476-B1AD-F4D9-FB8A-8E20E8772A47}"/>
          </ac:picMkLst>
        </pc:picChg>
        <pc:picChg chg="add mod">
          <ac:chgData name="Boušek, Daniel" userId="754c433b-72e5-4d2d-9517-242a49ab45f5" providerId="ADAL" clId="{CF861767-490C-4597-AB0A-29A3E07499F7}" dt="2026-05-18T19:01:23.950" v="62" actId="1076"/>
          <ac:picMkLst>
            <pc:docMk/>
            <pc:sldMk cId="1627344662" sldId="336"/>
            <ac:picMk id="5124" creationId="{141E3E14-B57B-255D-BDFD-9E24EAE3274C}"/>
          </ac:picMkLst>
        </pc:picChg>
        <pc:picChg chg="add mod">
          <ac:chgData name="Boušek, Daniel" userId="754c433b-72e5-4d2d-9517-242a49ab45f5" providerId="ADAL" clId="{CF861767-490C-4597-AB0A-29A3E07499F7}" dt="2026-05-18T19:01:22.704" v="61" actId="1076"/>
          <ac:picMkLst>
            <pc:docMk/>
            <pc:sldMk cId="1627344662" sldId="336"/>
            <ac:picMk id="5126" creationId="{5AA7D0EB-C364-23AC-0634-B0F838378FE2}"/>
          </ac:picMkLst>
        </pc:picChg>
      </pc:sldChg>
      <pc:sldChg chg="addSp delSp modSp new mod setBg">
        <pc:chgData name="Boušek, Daniel" userId="754c433b-72e5-4d2d-9517-242a49ab45f5" providerId="ADAL" clId="{CF861767-490C-4597-AB0A-29A3E07499F7}" dt="2026-05-19T06:41:08.391" v="97" actId="21"/>
        <pc:sldMkLst>
          <pc:docMk/>
          <pc:sldMk cId="3080757410" sldId="337"/>
        </pc:sldMkLst>
        <pc:spChg chg="mod">
          <ac:chgData name="Boušek, Daniel" userId="754c433b-72e5-4d2d-9517-242a49ab45f5" providerId="ADAL" clId="{CF861767-490C-4597-AB0A-29A3E07499F7}" dt="2026-05-18T19:06:37.138" v="73" actId="26606"/>
          <ac:spMkLst>
            <pc:docMk/>
            <pc:sldMk cId="3080757410" sldId="337"/>
            <ac:spMk id="2" creationId="{33A2F931-C8DF-ABAF-D924-CD8D7A1D04B5}"/>
          </ac:spMkLst>
        </pc:spChg>
        <pc:spChg chg="del">
          <ac:chgData name="Boušek, Daniel" userId="754c433b-72e5-4d2d-9517-242a49ab45f5" providerId="ADAL" clId="{CF861767-490C-4597-AB0A-29A3E07499F7}" dt="2026-05-18T19:03:16.554" v="64"/>
          <ac:spMkLst>
            <pc:docMk/>
            <pc:sldMk cId="3080757410" sldId="337"/>
            <ac:spMk id="3" creationId="{051ABCDE-F91D-208A-A455-45DAC258DE12}"/>
          </ac:spMkLst>
        </pc:spChg>
        <pc:spChg chg="add">
          <ac:chgData name="Boušek, Daniel" userId="754c433b-72e5-4d2d-9517-242a49ab45f5" providerId="ADAL" clId="{CF861767-490C-4597-AB0A-29A3E07499F7}" dt="2026-05-18T19:06:37.138" v="73" actId="26606"/>
          <ac:spMkLst>
            <pc:docMk/>
            <pc:sldMk cId="3080757410" sldId="337"/>
            <ac:spMk id="6155" creationId="{439BCA50-5C8B-4034-853C-B29176644ED3}"/>
          </ac:spMkLst>
        </pc:spChg>
        <pc:grpChg chg="add">
          <ac:chgData name="Boušek, Daniel" userId="754c433b-72e5-4d2d-9517-242a49ab45f5" providerId="ADAL" clId="{CF861767-490C-4597-AB0A-29A3E07499F7}" dt="2026-05-18T19:06:37.138" v="73" actId="26606"/>
          <ac:grpSpMkLst>
            <pc:docMk/>
            <pc:sldMk cId="3080757410" sldId="337"/>
            <ac:grpSpMk id="6157" creationId="{CB018903-3549-4A3B-A9DF-B26757CAA9C6}"/>
          </ac:grpSpMkLst>
        </pc:grpChg>
        <pc:picChg chg="add mod ord">
          <ac:chgData name="Boušek, Daniel" userId="754c433b-72e5-4d2d-9517-242a49ab45f5" providerId="ADAL" clId="{CF861767-490C-4597-AB0A-29A3E07499F7}" dt="2026-05-18T19:06:37.138" v="73" actId="26606"/>
          <ac:picMkLst>
            <pc:docMk/>
            <pc:sldMk cId="3080757410" sldId="337"/>
            <ac:picMk id="6146" creationId="{1D04F692-7D0D-3DC7-88F4-E9CBA080FBCF}"/>
          </ac:picMkLst>
        </pc:picChg>
        <pc:picChg chg="add del mod">
          <ac:chgData name="Boušek, Daniel" userId="754c433b-72e5-4d2d-9517-242a49ab45f5" providerId="ADAL" clId="{CF861767-490C-4597-AB0A-29A3E07499F7}" dt="2026-05-19T06:41:08.391" v="97" actId="21"/>
          <ac:picMkLst>
            <pc:docMk/>
            <pc:sldMk cId="3080757410" sldId="337"/>
            <ac:picMk id="6148" creationId="{F1DEDE99-CC7B-83BE-D250-5B06092C7954}"/>
          </ac:picMkLst>
        </pc:picChg>
        <pc:picChg chg="add mod">
          <ac:chgData name="Boušek, Daniel" userId="754c433b-72e5-4d2d-9517-242a49ab45f5" providerId="ADAL" clId="{CF861767-490C-4597-AB0A-29A3E07499F7}" dt="2026-05-18T19:06:37.138" v="73" actId="26606"/>
          <ac:picMkLst>
            <pc:docMk/>
            <pc:sldMk cId="3080757410" sldId="337"/>
            <ac:picMk id="6150" creationId="{4AAA1DA6-AEE6-B3A9-33F6-638AC84EDBA5}"/>
          </ac:picMkLst>
        </pc:picChg>
      </pc:sldChg>
      <pc:sldChg chg="addSp delSp modSp new mod setBg">
        <pc:chgData name="Boušek, Daniel" userId="754c433b-72e5-4d2d-9517-242a49ab45f5" providerId="ADAL" clId="{CF861767-490C-4597-AB0A-29A3E07499F7}" dt="2026-05-19T06:41:24.602" v="99" actId="26606"/>
        <pc:sldMkLst>
          <pc:docMk/>
          <pc:sldMk cId="1978414192" sldId="338"/>
        </pc:sldMkLst>
        <pc:spChg chg="mod">
          <ac:chgData name="Boušek, Daniel" userId="754c433b-72e5-4d2d-9517-242a49ab45f5" providerId="ADAL" clId="{CF861767-490C-4597-AB0A-29A3E07499F7}" dt="2026-05-19T06:41:24.602" v="99" actId="26606"/>
          <ac:spMkLst>
            <pc:docMk/>
            <pc:sldMk cId="1978414192" sldId="338"/>
            <ac:spMk id="2" creationId="{E3D934F7-78D0-A653-B754-B9F42329871E}"/>
          </ac:spMkLst>
        </pc:spChg>
        <pc:spChg chg="del">
          <ac:chgData name="Boušek, Daniel" userId="754c433b-72e5-4d2d-9517-242a49ab45f5" providerId="ADAL" clId="{CF861767-490C-4597-AB0A-29A3E07499F7}" dt="2026-05-19T06:36:51.585" v="75"/>
          <ac:spMkLst>
            <pc:docMk/>
            <pc:sldMk cId="1978414192" sldId="338"/>
            <ac:spMk id="3" creationId="{EF7A3489-7298-9095-6B51-1A614BE9A597}"/>
          </ac:spMkLst>
        </pc:spChg>
        <pc:spChg chg="add">
          <ac:chgData name="Boušek, Daniel" userId="754c433b-72e5-4d2d-9517-242a49ab45f5" providerId="ADAL" clId="{CF861767-490C-4597-AB0A-29A3E07499F7}" dt="2026-05-19T06:37:16.919" v="77"/>
          <ac:spMkLst>
            <pc:docMk/>
            <pc:sldMk cId="1978414192" sldId="338"/>
            <ac:spMk id="4" creationId="{135D4EF5-FA45-43B5-A0AC-16DD22970A5F}"/>
          </ac:spMkLst>
        </pc:spChg>
        <pc:spChg chg="add mod">
          <ac:chgData name="Boušek, Daniel" userId="754c433b-72e5-4d2d-9517-242a49ab45f5" providerId="ADAL" clId="{CF861767-490C-4597-AB0A-29A3E07499F7}" dt="2026-05-19T06:37:43.987" v="78"/>
          <ac:spMkLst>
            <pc:docMk/>
            <pc:sldMk cId="1978414192" sldId="338"/>
            <ac:spMk id="5" creationId="{E89654F8-C190-E901-61A0-9A1817FF3945}"/>
          </ac:spMkLst>
        </pc:spChg>
        <pc:spChg chg="add mod">
          <ac:chgData name="Boušek, Daniel" userId="754c433b-72e5-4d2d-9517-242a49ab45f5" providerId="ADAL" clId="{CF861767-490C-4597-AB0A-29A3E07499F7}" dt="2026-05-19T06:37:50.481" v="79"/>
          <ac:spMkLst>
            <pc:docMk/>
            <pc:sldMk cId="1978414192" sldId="338"/>
            <ac:spMk id="6" creationId="{241A798D-ADA1-A914-33E0-FF70B550C9F9}"/>
          </ac:spMkLst>
        </pc:spChg>
        <pc:spChg chg="add mod">
          <ac:chgData name="Boušek, Daniel" userId="754c433b-72e5-4d2d-9517-242a49ab45f5" providerId="ADAL" clId="{CF861767-490C-4597-AB0A-29A3E07499F7}" dt="2026-05-19T06:38:17.203" v="80"/>
          <ac:spMkLst>
            <pc:docMk/>
            <pc:sldMk cId="1978414192" sldId="338"/>
            <ac:spMk id="7" creationId="{75D9CEBB-5533-7ABA-76C1-2D1779A13642}"/>
          </ac:spMkLst>
        </pc:spChg>
        <pc:spChg chg="add mod">
          <ac:chgData name="Boušek, Daniel" userId="754c433b-72e5-4d2d-9517-242a49ab45f5" providerId="ADAL" clId="{CF861767-490C-4597-AB0A-29A3E07499F7}" dt="2026-05-19T06:40:22.282" v="89"/>
          <ac:spMkLst>
            <pc:docMk/>
            <pc:sldMk cId="1978414192" sldId="338"/>
            <ac:spMk id="8" creationId="{D5DA8ECB-57A2-B84F-C527-82615A91EC6C}"/>
          </ac:spMkLst>
        </pc:spChg>
        <pc:spChg chg="add del">
          <ac:chgData name="Boušek, Daniel" userId="754c433b-72e5-4d2d-9517-242a49ab45f5" providerId="ADAL" clId="{CF861767-490C-4597-AB0A-29A3E07499F7}" dt="2026-05-19T06:41:24.602" v="99" actId="26606"/>
          <ac:spMkLst>
            <pc:docMk/>
            <pc:sldMk cId="1978414192" sldId="338"/>
            <ac:spMk id="1047" creationId="{5F875D2C-C1A6-49C7-9357-2BB8FBC29839}"/>
          </ac:spMkLst>
        </pc:spChg>
        <pc:spChg chg="add">
          <ac:chgData name="Boušek, Daniel" userId="754c433b-72e5-4d2d-9517-242a49ab45f5" providerId="ADAL" clId="{CF861767-490C-4597-AB0A-29A3E07499F7}" dt="2026-05-19T06:41:24.602" v="99" actId="26606"/>
          <ac:spMkLst>
            <pc:docMk/>
            <pc:sldMk cId="1978414192" sldId="338"/>
            <ac:spMk id="6153" creationId="{72018E1B-E0B9-4440-AFF3-4112E50A2763}"/>
          </ac:spMkLst>
        </pc:spChg>
        <pc:grpChg chg="add del">
          <ac:chgData name="Boušek, Daniel" userId="754c433b-72e5-4d2d-9517-242a49ab45f5" providerId="ADAL" clId="{CF861767-490C-4597-AB0A-29A3E07499F7}" dt="2026-05-19T06:41:24.602" v="99" actId="26606"/>
          <ac:grpSpMkLst>
            <pc:docMk/>
            <pc:sldMk cId="1978414192" sldId="338"/>
            <ac:grpSpMk id="1049" creationId="{CB018903-3549-4A3B-A9DF-B26757CAA9C6}"/>
          </ac:grpSpMkLst>
        </pc:grpChg>
        <pc:picChg chg="add mod ord">
          <ac:chgData name="Boušek, Daniel" userId="754c433b-72e5-4d2d-9517-242a49ab45f5" providerId="ADAL" clId="{CF861767-490C-4597-AB0A-29A3E07499F7}" dt="2026-05-19T06:41:24.602" v="99" actId="26606"/>
          <ac:picMkLst>
            <pc:docMk/>
            <pc:sldMk cId="1978414192" sldId="338"/>
            <ac:picMk id="1026" creationId="{A47F5F6E-28BB-AEEF-B9B0-04630D1F1AB7}"/>
          </ac:picMkLst>
        </pc:picChg>
        <pc:picChg chg="add mod ord">
          <ac:chgData name="Boušek, Daniel" userId="754c433b-72e5-4d2d-9517-242a49ab45f5" providerId="ADAL" clId="{CF861767-490C-4597-AB0A-29A3E07499F7}" dt="2026-05-19T06:41:24.602" v="99" actId="26606"/>
          <ac:picMkLst>
            <pc:docMk/>
            <pc:sldMk cId="1978414192" sldId="338"/>
            <ac:picMk id="1036" creationId="{181B4140-6E49-03DA-DF52-4E96C8093EA5}"/>
          </ac:picMkLst>
        </pc:picChg>
        <pc:picChg chg="add mod ord">
          <ac:chgData name="Boušek, Daniel" userId="754c433b-72e5-4d2d-9517-242a49ab45f5" providerId="ADAL" clId="{CF861767-490C-4597-AB0A-29A3E07499F7}" dt="2026-05-19T06:41:24.602" v="99" actId="26606"/>
          <ac:picMkLst>
            <pc:docMk/>
            <pc:sldMk cId="1978414192" sldId="338"/>
            <ac:picMk id="1038" creationId="{4523B9D3-751F-1609-5E68-DBDE64C6376C}"/>
          </ac:picMkLst>
        </pc:picChg>
        <pc:picChg chg="add mod ord">
          <ac:chgData name="Boušek, Daniel" userId="754c433b-72e5-4d2d-9517-242a49ab45f5" providerId="ADAL" clId="{CF861767-490C-4597-AB0A-29A3E07499F7}" dt="2026-05-19T06:41:24.602" v="99" actId="26606"/>
          <ac:picMkLst>
            <pc:docMk/>
            <pc:sldMk cId="1978414192" sldId="338"/>
            <ac:picMk id="1042" creationId="{BE7BBDB0-44BE-B50E-C369-863582141519}"/>
          </ac:picMkLst>
        </pc:picChg>
        <pc:picChg chg="add mod ord">
          <ac:chgData name="Boušek, Daniel" userId="754c433b-72e5-4d2d-9517-242a49ab45f5" providerId="ADAL" clId="{CF861767-490C-4597-AB0A-29A3E07499F7}" dt="2026-05-19T06:41:24.602" v="99" actId="26606"/>
          <ac:picMkLst>
            <pc:docMk/>
            <pc:sldMk cId="1978414192" sldId="338"/>
            <ac:picMk id="6148" creationId="{F1DEDE99-CC7B-83BE-D250-5B06092C7954}"/>
          </ac:picMkLst>
        </pc:picChg>
      </pc:sldChg>
      <pc:sldChg chg="addSp delSp modSp new">
        <pc:chgData name="Boušek, Daniel" userId="754c433b-72e5-4d2d-9517-242a49ab45f5" providerId="ADAL" clId="{CF861767-490C-4597-AB0A-29A3E07499F7}" dt="2026-05-19T06:55:21.511" v="137" actId="1076"/>
        <pc:sldMkLst>
          <pc:docMk/>
          <pc:sldMk cId="242657730" sldId="339"/>
        </pc:sldMkLst>
        <pc:spChg chg="del">
          <ac:chgData name="Boušek, Daniel" userId="754c433b-72e5-4d2d-9517-242a49ab45f5" providerId="ADAL" clId="{CF861767-490C-4597-AB0A-29A3E07499F7}" dt="2026-05-19T06:38:26.054" v="82"/>
          <ac:spMkLst>
            <pc:docMk/>
            <pc:sldMk cId="242657730" sldId="339"/>
            <ac:spMk id="3" creationId="{57F04D05-CD21-C5F5-98EB-90CAA7AB678A}"/>
          </ac:spMkLst>
        </pc:spChg>
        <pc:spChg chg="add del mod">
          <ac:chgData name="Boušek, Daniel" userId="754c433b-72e5-4d2d-9517-242a49ab45f5" providerId="ADAL" clId="{CF861767-490C-4597-AB0A-29A3E07499F7}" dt="2026-05-19T06:38:32.707" v="83"/>
          <ac:spMkLst>
            <pc:docMk/>
            <pc:sldMk cId="242657730" sldId="339"/>
            <ac:spMk id="4" creationId="{D705D851-1812-BDD0-63A3-B00B55BB8783}"/>
          </ac:spMkLst>
        </pc:spChg>
        <pc:spChg chg="add del mod">
          <ac:chgData name="Boušek, Daniel" userId="754c433b-72e5-4d2d-9517-242a49ab45f5" providerId="ADAL" clId="{CF861767-490C-4597-AB0A-29A3E07499F7}" dt="2026-05-19T06:46:35.260" v="100"/>
          <ac:spMkLst>
            <pc:docMk/>
            <pc:sldMk cId="242657730" sldId="339"/>
            <ac:spMk id="5" creationId="{A76EF386-D77B-B57A-FC8A-242440485DB5}"/>
          </ac:spMkLst>
        </pc:spChg>
        <pc:picChg chg="add mod">
          <ac:chgData name="Boušek, Daniel" userId="754c433b-72e5-4d2d-9517-242a49ab45f5" providerId="ADAL" clId="{CF861767-490C-4597-AB0A-29A3E07499F7}" dt="2026-05-19T06:55:21.511" v="137" actId="1076"/>
          <ac:picMkLst>
            <pc:docMk/>
            <pc:sldMk cId="242657730" sldId="339"/>
            <ac:picMk id="2054" creationId="{C1C99CA3-26F1-A4C9-4A7C-3EBBF10BCC01}"/>
          </ac:picMkLst>
        </pc:picChg>
        <pc:picChg chg="add mod">
          <ac:chgData name="Boušek, Daniel" userId="754c433b-72e5-4d2d-9517-242a49ab45f5" providerId="ADAL" clId="{CF861767-490C-4597-AB0A-29A3E07499F7}" dt="2026-05-19T06:47:23.880" v="106" actId="1076"/>
          <ac:picMkLst>
            <pc:docMk/>
            <pc:sldMk cId="242657730" sldId="339"/>
            <ac:picMk id="2056" creationId="{21E4BEB5-4E34-7749-36BA-E37978A14F08}"/>
          </ac:picMkLst>
        </pc:picChg>
      </pc:sldChg>
      <pc:sldChg chg="addSp delSp modSp new mod setBg">
        <pc:chgData name="Boušek, Daniel" userId="754c433b-72e5-4d2d-9517-242a49ab45f5" providerId="ADAL" clId="{CF861767-490C-4597-AB0A-29A3E07499F7}" dt="2026-05-19T06:50:31.670" v="132" actId="26606"/>
        <pc:sldMkLst>
          <pc:docMk/>
          <pc:sldMk cId="664389875" sldId="340"/>
        </pc:sldMkLst>
        <pc:spChg chg="mod">
          <ac:chgData name="Boušek, Daniel" userId="754c433b-72e5-4d2d-9517-242a49ab45f5" providerId="ADAL" clId="{CF861767-490C-4597-AB0A-29A3E07499F7}" dt="2026-05-19T06:50:31.670" v="132" actId="26606"/>
          <ac:spMkLst>
            <pc:docMk/>
            <pc:sldMk cId="664389875" sldId="340"/>
            <ac:spMk id="2" creationId="{D030CBED-D9C6-10E2-DB6D-37493775E715}"/>
          </ac:spMkLst>
        </pc:spChg>
        <pc:spChg chg="del">
          <ac:chgData name="Boušek, Daniel" userId="754c433b-72e5-4d2d-9517-242a49ab45f5" providerId="ADAL" clId="{CF861767-490C-4597-AB0A-29A3E07499F7}" dt="2026-05-19T06:47:49.936" v="108"/>
          <ac:spMkLst>
            <pc:docMk/>
            <pc:sldMk cId="664389875" sldId="340"/>
            <ac:spMk id="3" creationId="{0A645F09-B8C2-EC80-0374-7A887D697417}"/>
          </ac:spMkLst>
        </pc:spChg>
        <pc:spChg chg="add">
          <ac:chgData name="Boušek, Daniel" userId="754c433b-72e5-4d2d-9517-242a49ab45f5" providerId="ADAL" clId="{CF861767-490C-4597-AB0A-29A3E07499F7}" dt="2026-05-19T06:49:05.309" v="117"/>
          <ac:spMkLst>
            <pc:docMk/>
            <pc:sldMk cId="664389875" sldId="340"/>
            <ac:spMk id="4" creationId="{CAD9452F-3AEE-39FE-D98C-0250B051FC2C}"/>
          </ac:spMkLst>
        </pc:spChg>
        <pc:spChg chg="add del">
          <ac:chgData name="Boušek, Daniel" userId="754c433b-72e5-4d2d-9517-242a49ab45f5" providerId="ADAL" clId="{CF861767-490C-4597-AB0A-29A3E07499F7}" dt="2026-05-19T06:50:31.670" v="132" actId="26606"/>
          <ac:spMkLst>
            <pc:docMk/>
            <pc:sldMk cId="664389875" sldId="340"/>
            <ac:spMk id="3087" creationId="{C76F23D8-F48E-4408-B216-AF6FBEB31975}"/>
          </ac:spMkLst>
        </pc:spChg>
        <pc:spChg chg="add del">
          <ac:chgData name="Boušek, Daniel" userId="754c433b-72e5-4d2d-9517-242a49ab45f5" providerId="ADAL" clId="{CF861767-490C-4597-AB0A-29A3E07499F7}" dt="2026-05-19T06:50:31.670" v="132" actId="26606"/>
          <ac:spMkLst>
            <pc:docMk/>
            <pc:sldMk cId="664389875" sldId="340"/>
            <ac:spMk id="3089" creationId="{0ADDB668-2CA4-4D2B-9C34-3487CA330BA8}"/>
          </ac:spMkLst>
        </pc:spChg>
        <pc:spChg chg="add del">
          <ac:chgData name="Boušek, Daniel" userId="754c433b-72e5-4d2d-9517-242a49ab45f5" providerId="ADAL" clId="{CF861767-490C-4597-AB0A-29A3E07499F7}" dt="2026-05-19T06:50:31.670" v="132" actId="26606"/>
          <ac:spMkLst>
            <pc:docMk/>
            <pc:sldMk cId="664389875" sldId="340"/>
            <ac:spMk id="3091" creationId="{2568BC19-F052-4108-93E1-6A3D1DEC072F}"/>
          </ac:spMkLst>
        </pc:spChg>
        <pc:spChg chg="add del">
          <ac:chgData name="Boušek, Daniel" userId="754c433b-72e5-4d2d-9517-242a49ab45f5" providerId="ADAL" clId="{CF861767-490C-4597-AB0A-29A3E07499F7}" dt="2026-05-19T06:50:31.670" v="132" actId="26606"/>
          <ac:spMkLst>
            <pc:docMk/>
            <pc:sldMk cId="664389875" sldId="340"/>
            <ac:spMk id="3093" creationId="{D5FD337D-4D6B-4C8B-B6F5-121097E09881}"/>
          </ac:spMkLst>
        </pc:spChg>
        <pc:spChg chg="add del">
          <ac:chgData name="Boušek, Daniel" userId="754c433b-72e5-4d2d-9517-242a49ab45f5" providerId="ADAL" clId="{CF861767-490C-4597-AB0A-29A3E07499F7}" dt="2026-05-19T06:50:31.670" v="132" actId="26606"/>
          <ac:spMkLst>
            <pc:docMk/>
            <pc:sldMk cId="664389875" sldId="340"/>
            <ac:spMk id="3098" creationId="{72018E1B-E0B9-4440-AFF3-4112E50A2763}"/>
          </ac:spMkLst>
        </pc:spChg>
        <pc:picChg chg="add mod ord">
          <ac:chgData name="Boušek, Daniel" userId="754c433b-72e5-4d2d-9517-242a49ab45f5" providerId="ADAL" clId="{CF861767-490C-4597-AB0A-29A3E07499F7}" dt="2026-05-19T06:50:31.670" v="132" actId="26606"/>
          <ac:picMkLst>
            <pc:docMk/>
            <pc:sldMk cId="664389875" sldId="340"/>
            <ac:picMk id="3074" creationId="{D443C2CA-7981-84A6-F47C-74F616E987E6}"/>
          </ac:picMkLst>
        </pc:picChg>
        <pc:picChg chg="add mod ord">
          <ac:chgData name="Boušek, Daniel" userId="754c433b-72e5-4d2d-9517-242a49ab45f5" providerId="ADAL" clId="{CF861767-490C-4597-AB0A-29A3E07499F7}" dt="2026-05-19T06:50:31.670" v="132" actId="26606"/>
          <ac:picMkLst>
            <pc:docMk/>
            <pc:sldMk cId="664389875" sldId="340"/>
            <ac:picMk id="3076" creationId="{A3985D2D-4528-7481-5A72-47568DC3C9A9}"/>
          </ac:picMkLst>
        </pc:picChg>
        <pc:picChg chg="add mod">
          <ac:chgData name="Boušek, Daniel" userId="754c433b-72e5-4d2d-9517-242a49ab45f5" providerId="ADAL" clId="{CF861767-490C-4597-AB0A-29A3E07499F7}" dt="2026-05-19T06:49:27.832" v="120" actId="26606"/>
          <ac:picMkLst>
            <pc:docMk/>
            <pc:sldMk cId="664389875" sldId="340"/>
            <ac:picMk id="3078" creationId="{CCB8C496-61B9-0109-9057-1966E5FCA9B4}"/>
          </ac:picMkLst>
        </pc:picChg>
        <pc:picChg chg="add mod">
          <ac:chgData name="Boušek, Daniel" userId="754c433b-72e5-4d2d-9517-242a49ab45f5" providerId="ADAL" clId="{CF861767-490C-4597-AB0A-29A3E07499F7}" dt="2026-05-19T06:50:31.670" v="132" actId="26606"/>
          <ac:picMkLst>
            <pc:docMk/>
            <pc:sldMk cId="664389875" sldId="340"/>
            <ac:picMk id="3082" creationId="{4376EACA-7D58-5238-EB2D-BCDB5C1D72D7}"/>
          </ac:picMkLst>
        </pc:picChg>
        <pc:picChg chg="add mod">
          <ac:chgData name="Boušek, Daniel" userId="754c433b-72e5-4d2d-9517-242a49ab45f5" providerId="ADAL" clId="{CF861767-490C-4597-AB0A-29A3E07499F7}" dt="2026-05-19T06:50:31.670" v="132" actId="26606"/>
          <ac:picMkLst>
            <pc:docMk/>
            <pc:sldMk cId="664389875" sldId="340"/>
            <ac:picMk id="3084" creationId="{5BDE2CCD-63D2-E1A7-149E-D09EF608CF25}"/>
          </ac:picMkLst>
        </pc:picChg>
      </pc:sldChg>
      <pc:sldChg chg="addSp delSp modSp new mod">
        <pc:chgData name="Boušek, Daniel" userId="754c433b-72e5-4d2d-9517-242a49ab45f5" providerId="ADAL" clId="{CF861767-490C-4597-AB0A-29A3E07499F7}" dt="2026-05-19T06:58:52.212" v="154" actId="1076"/>
        <pc:sldMkLst>
          <pc:docMk/>
          <pc:sldMk cId="1403902951" sldId="341"/>
        </pc:sldMkLst>
        <pc:spChg chg="mod">
          <ac:chgData name="Boušek, Daniel" userId="754c433b-72e5-4d2d-9517-242a49ab45f5" providerId="ADAL" clId="{CF861767-490C-4597-AB0A-29A3E07499F7}" dt="2026-05-19T06:57:55.926" v="151" actId="20577"/>
          <ac:spMkLst>
            <pc:docMk/>
            <pc:sldMk cId="1403902951" sldId="341"/>
            <ac:spMk id="2" creationId="{1DDB7EDE-03CF-ABF2-C7F3-A6B343799654}"/>
          </ac:spMkLst>
        </pc:spChg>
        <pc:spChg chg="del">
          <ac:chgData name="Boušek, Daniel" userId="754c433b-72e5-4d2d-9517-242a49ab45f5" providerId="ADAL" clId="{CF861767-490C-4597-AB0A-29A3E07499F7}" dt="2026-05-19T06:58:25.662" v="152"/>
          <ac:spMkLst>
            <pc:docMk/>
            <pc:sldMk cId="1403902951" sldId="341"/>
            <ac:spMk id="3" creationId="{5F01A6A2-1991-C017-F7DB-1E56DA2E47A0}"/>
          </ac:spMkLst>
        </pc:spChg>
        <pc:picChg chg="add mod">
          <ac:chgData name="Boušek, Daniel" userId="754c433b-72e5-4d2d-9517-242a49ab45f5" providerId="ADAL" clId="{CF861767-490C-4597-AB0A-29A3E07499F7}" dt="2026-05-19T06:58:52.212" v="154" actId="1076"/>
          <ac:picMkLst>
            <pc:docMk/>
            <pc:sldMk cId="1403902951" sldId="341"/>
            <ac:picMk id="5122" creationId="{A187F14E-8ADB-FB72-80C7-B1D906D47328}"/>
          </ac:picMkLst>
        </pc:picChg>
      </pc:sldChg>
      <pc:sldChg chg="addSp delSp modSp new mod">
        <pc:chgData name="Boušek, Daniel" userId="754c433b-72e5-4d2d-9517-242a49ab45f5" providerId="ADAL" clId="{CF861767-490C-4597-AB0A-29A3E07499F7}" dt="2026-05-19T07:05:43.548" v="187" actId="1076"/>
        <pc:sldMkLst>
          <pc:docMk/>
          <pc:sldMk cId="3882464392" sldId="342"/>
        </pc:sldMkLst>
        <pc:spChg chg="mod">
          <ac:chgData name="Boušek, Daniel" userId="754c433b-72e5-4d2d-9517-242a49ab45f5" providerId="ADAL" clId="{CF861767-490C-4597-AB0A-29A3E07499F7}" dt="2026-05-19T07:02:52.890" v="177" actId="14100"/>
          <ac:spMkLst>
            <pc:docMk/>
            <pc:sldMk cId="3882464392" sldId="342"/>
            <ac:spMk id="2" creationId="{86C1FA7B-C324-F03D-FE26-65AA4EA2B4DA}"/>
          </ac:spMkLst>
        </pc:spChg>
        <pc:spChg chg="del">
          <ac:chgData name="Boušek, Daniel" userId="754c433b-72e5-4d2d-9517-242a49ab45f5" providerId="ADAL" clId="{CF861767-490C-4597-AB0A-29A3E07499F7}" dt="2026-05-19T07:01:13.832" v="167"/>
          <ac:spMkLst>
            <pc:docMk/>
            <pc:sldMk cId="3882464392" sldId="342"/>
            <ac:spMk id="3" creationId="{9FD28DAF-F87B-7C1B-BB75-041F18CC6028}"/>
          </ac:spMkLst>
        </pc:spChg>
        <pc:spChg chg="add del mod">
          <ac:chgData name="Boušek, Daniel" userId="754c433b-72e5-4d2d-9517-242a49ab45f5" providerId="ADAL" clId="{CF861767-490C-4597-AB0A-29A3E07499F7}" dt="2026-05-19T07:03:13.193" v="182" actId="21"/>
          <ac:spMkLst>
            <pc:docMk/>
            <pc:sldMk cId="3882464392" sldId="342"/>
            <ac:spMk id="4" creationId="{2E3D75E4-CEF7-EDDF-31FE-B0112812A366}"/>
          </ac:spMkLst>
        </pc:spChg>
        <pc:picChg chg="add del mod">
          <ac:chgData name="Boušek, Daniel" userId="754c433b-72e5-4d2d-9517-242a49ab45f5" providerId="ADAL" clId="{CF861767-490C-4597-AB0A-29A3E07499F7}" dt="2026-05-19T07:02:26.561" v="173" actId="21"/>
          <ac:picMkLst>
            <pc:docMk/>
            <pc:sldMk cId="3882464392" sldId="342"/>
            <ac:picMk id="6146" creationId="{C39C7778-40B9-75CB-8F9F-BFB1139F7006}"/>
          </ac:picMkLst>
        </pc:picChg>
        <pc:picChg chg="add mod">
          <ac:chgData name="Boušek, Daniel" userId="754c433b-72e5-4d2d-9517-242a49ab45f5" providerId="ADAL" clId="{CF861767-490C-4597-AB0A-29A3E07499F7}" dt="2026-05-19T07:03:52.600" v="185" actId="1076"/>
          <ac:picMkLst>
            <pc:docMk/>
            <pc:sldMk cId="3882464392" sldId="342"/>
            <ac:picMk id="6148" creationId="{F046F330-6044-8A04-B244-C8C7A3CCF02F}"/>
          </ac:picMkLst>
        </pc:picChg>
        <pc:picChg chg="add mod">
          <ac:chgData name="Boušek, Daniel" userId="754c433b-72e5-4d2d-9517-242a49ab45f5" providerId="ADAL" clId="{CF861767-490C-4597-AB0A-29A3E07499F7}" dt="2026-05-19T07:05:43.548" v="187" actId="1076"/>
          <ac:picMkLst>
            <pc:docMk/>
            <pc:sldMk cId="3882464392" sldId="342"/>
            <ac:picMk id="6150" creationId="{6A55FE2E-F0BA-75F0-FBA0-C42D4A61E081}"/>
          </ac:picMkLst>
        </pc:picChg>
      </pc:sldChg>
      <pc:sldChg chg="addSp delSp modSp new mod setBg">
        <pc:chgData name="Boušek, Daniel" userId="754c433b-72e5-4d2d-9517-242a49ab45f5" providerId="ADAL" clId="{CF861767-490C-4597-AB0A-29A3E07499F7}" dt="2026-05-19T07:08:35.170" v="200" actId="14100"/>
        <pc:sldMkLst>
          <pc:docMk/>
          <pc:sldMk cId="3093149049" sldId="343"/>
        </pc:sldMkLst>
        <pc:spChg chg="mod">
          <ac:chgData name="Boušek, Daniel" userId="754c433b-72e5-4d2d-9517-242a49ab45f5" providerId="ADAL" clId="{CF861767-490C-4597-AB0A-29A3E07499F7}" dt="2026-05-19T07:08:29.030" v="198" actId="1076"/>
          <ac:spMkLst>
            <pc:docMk/>
            <pc:sldMk cId="3093149049" sldId="343"/>
            <ac:spMk id="2" creationId="{4F88A452-868C-73EB-AE32-DA47D98173B9}"/>
          </ac:spMkLst>
        </pc:spChg>
        <pc:spChg chg="del">
          <ac:chgData name="Boušek, Daniel" userId="754c433b-72e5-4d2d-9517-242a49ab45f5" providerId="ADAL" clId="{CF861767-490C-4597-AB0A-29A3E07499F7}" dt="2026-05-19T07:08:02.637" v="189"/>
          <ac:spMkLst>
            <pc:docMk/>
            <pc:sldMk cId="3093149049" sldId="343"/>
            <ac:spMk id="3" creationId="{C0960309-675A-729B-6A84-3B963774CD83}"/>
          </ac:spMkLst>
        </pc:spChg>
        <pc:graphicFrameChg chg="add mod modGraphic">
          <ac:chgData name="Boušek, Daniel" userId="754c433b-72e5-4d2d-9517-242a49ab45f5" providerId="ADAL" clId="{CF861767-490C-4597-AB0A-29A3E07499F7}" dt="2026-05-19T07:08:35.170" v="200" actId="14100"/>
          <ac:graphicFrameMkLst>
            <pc:docMk/>
            <pc:sldMk cId="3093149049" sldId="343"/>
            <ac:graphicFrameMk id="4" creationId="{FD1E3D7D-D24C-7484-6515-3CC9624D198C}"/>
          </ac:graphicFrameMkLst>
        </pc:graphicFrameChg>
      </pc:sldChg>
      <pc:sldChg chg="addSp delSp modSp new mod setBg">
        <pc:chgData name="Boušek, Daniel" userId="754c433b-72e5-4d2d-9517-242a49ab45f5" providerId="ADAL" clId="{CF861767-490C-4597-AB0A-29A3E07499F7}" dt="2026-05-19T07:14:05.983" v="222" actId="26606"/>
        <pc:sldMkLst>
          <pc:docMk/>
          <pc:sldMk cId="1311904737" sldId="344"/>
        </pc:sldMkLst>
        <pc:spChg chg="mod">
          <ac:chgData name="Boušek, Daniel" userId="754c433b-72e5-4d2d-9517-242a49ab45f5" providerId="ADAL" clId="{CF861767-490C-4597-AB0A-29A3E07499F7}" dt="2026-05-19T07:14:05.983" v="222" actId="26606"/>
          <ac:spMkLst>
            <pc:docMk/>
            <pc:sldMk cId="1311904737" sldId="344"/>
            <ac:spMk id="2" creationId="{73F12277-DF33-1ECB-DC09-64A4E1176823}"/>
          </ac:spMkLst>
        </pc:spChg>
        <pc:spChg chg="del">
          <ac:chgData name="Boušek, Daniel" userId="754c433b-72e5-4d2d-9517-242a49ab45f5" providerId="ADAL" clId="{CF861767-490C-4597-AB0A-29A3E07499F7}" dt="2026-05-19T07:12:00.042" v="215"/>
          <ac:spMkLst>
            <pc:docMk/>
            <pc:sldMk cId="1311904737" sldId="344"/>
            <ac:spMk id="3" creationId="{C83AC28D-889A-2FE4-489D-5E568C94CC50}"/>
          </ac:spMkLst>
        </pc:spChg>
        <pc:spChg chg="add">
          <ac:chgData name="Boušek, Daniel" userId="754c433b-72e5-4d2d-9517-242a49ab45f5" providerId="ADAL" clId="{CF861767-490C-4597-AB0A-29A3E07499F7}" dt="2026-05-19T07:12:25.041" v="216"/>
          <ac:spMkLst>
            <pc:docMk/>
            <pc:sldMk cId="1311904737" sldId="344"/>
            <ac:spMk id="4" creationId="{23EA98F9-52EC-B0D1-1344-F32C47B137DA}"/>
          </ac:spMkLst>
        </pc:spChg>
        <pc:spChg chg="add">
          <ac:chgData name="Boušek, Daniel" userId="754c433b-72e5-4d2d-9517-242a49ab45f5" providerId="ADAL" clId="{CF861767-490C-4597-AB0A-29A3E07499F7}" dt="2026-05-19T07:12:30.797" v="217"/>
          <ac:spMkLst>
            <pc:docMk/>
            <pc:sldMk cId="1311904737" sldId="344"/>
            <ac:spMk id="5" creationId="{85915325-3BAE-85E8-A6EF-429E9C5C0CFE}"/>
          </ac:spMkLst>
        </pc:spChg>
        <pc:spChg chg="add">
          <ac:chgData name="Boušek, Daniel" userId="754c433b-72e5-4d2d-9517-242a49ab45f5" providerId="ADAL" clId="{CF861767-490C-4597-AB0A-29A3E07499F7}" dt="2026-05-19T07:14:05.983" v="222" actId="26606"/>
          <ac:spMkLst>
            <pc:docMk/>
            <pc:sldMk cId="1311904737" sldId="344"/>
            <ac:spMk id="8209" creationId="{C76F23D8-F48E-4408-B216-AF6FBEB31975}"/>
          </ac:spMkLst>
        </pc:spChg>
        <pc:spChg chg="add">
          <ac:chgData name="Boušek, Daniel" userId="754c433b-72e5-4d2d-9517-242a49ab45f5" providerId="ADAL" clId="{CF861767-490C-4597-AB0A-29A3E07499F7}" dt="2026-05-19T07:14:05.983" v="222" actId="26606"/>
          <ac:spMkLst>
            <pc:docMk/>
            <pc:sldMk cId="1311904737" sldId="344"/>
            <ac:spMk id="8211" creationId="{0ADDB668-2CA4-4D2B-9C34-3487CA330BA8}"/>
          </ac:spMkLst>
        </pc:spChg>
        <pc:spChg chg="add">
          <ac:chgData name="Boušek, Daniel" userId="754c433b-72e5-4d2d-9517-242a49ab45f5" providerId="ADAL" clId="{CF861767-490C-4597-AB0A-29A3E07499F7}" dt="2026-05-19T07:14:05.983" v="222" actId="26606"/>
          <ac:spMkLst>
            <pc:docMk/>
            <pc:sldMk cId="1311904737" sldId="344"/>
            <ac:spMk id="8213" creationId="{2568BC19-F052-4108-93E1-6A3D1DEC072F}"/>
          </ac:spMkLst>
        </pc:spChg>
        <pc:spChg chg="add">
          <ac:chgData name="Boušek, Daniel" userId="754c433b-72e5-4d2d-9517-242a49ab45f5" providerId="ADAL" clId="{CF861767-490C-4597-AB0A-29A3E07499F7}" dt="2026-05-19T07:14:05.983" v="222" actId="26606"/>
          <ac:spMkLst>
            <pc:docMk/>
            <pc:sldMk cId="1311904737" sldId="344"/>
            <ac:spMk id="8215" creationId="{D5FD337D-4D6B-4C8B-B6F5-121097E09881}"/>
          </ac:spMkLst>
        </pc:spChg>
        <pc:picChg chg="add mod ord">
          <ac:chgData name="Boušek, Daniel" userId="754c433b-72e5-4d2d-9517-242a49ab45f5" providerId="ADAL" clId="{CF861767-490C-4597-AB0A-29A3E07499F7}" dt="2026-05-19T07:14:05.983" v="222" actId="26606"/>
          <ac:picMkLst>
            <pc:docMk/>
            <pc:sldMk cId="1311904737" sldId="344"/>
            <ac:picMk id="8194" creationId="{A0C65E36-FBCC-DC02-0D41-53C14016EEF1}"/>
          </ac:picMkLst>
        </pc:picChg>
        <pc:picChg chg="add mod">
          <ac:chgData name="Boušek, Daniel" userId="754c433b-72e5-4d2d-9517-242a49ab45f5" providerId="ADAL" clId="{CF861767-490C-4597-AB0A-29A3E07499F7}" dt="2026-05-19T07:14:05.983" v="222" actId="26606"/>
          <ac:picMkLst>
            <pc:docMk/>
            <pc:sldMk cId="1311904737" sldId="344"/>
            <ac:picMk id="8200" creationId="{48A9F415-8DFF-1E5C-4644-26C74DFEC190}"/>
          </ac:picMkLst>
        </pc:picChg>
        <pc:picChg chg="add mod">
          <ac:chgData name="Boušek, Daniel" userId="754c433b-72e5-4d2d-9517-242a49ab45f5" providerId="ADAL" clId="{CF861767-490C-4597-AB0A-29A3E07499F7}" dt="2026-05-19T07:14:05.983" v="222" actId="26606"/>
          <ac:picMkLst>
            <pc:docMk/>
            <pc:sldMk cId="1311904737" sldId="344"/>
            <ac:picMk id="8202" creationId="{1DF27B90-2884-F899-6D04-E482141F3E87}"/>
          </ac:picMkLst>
        </pc:picChg>
        <pc:picChg chg="add mod ord">
          <ac:chgData name="Boušek, Daniel" userId="754c433b-72e5-4d2d-9517-242a49ab45f5" providerId="ADAL" clId="{CF861767-490C-4597-AB0A-29A3E07499F7}" dt="2026-05-19T07:14:05.983" v="222" actId="26606"/>
          <ac:picMkLst>
            <pc:docMk/>
            <pc:sldMk cId="1311904737" sldId="344"/>
            <ac:picMk id="8204" creationId="{517B4F4C-6712-1EB1-F6F6-6760BF039911}"/>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05A2ED-DFAA-44A5-A240-C0B8BE8ED74D}"/>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500FBBB-2FDF-4D08-896A-A50E4A948E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C3993DB-F839-407C-A1F5-5A7C54D36746}"/>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5" name="Zástupný symbol pro zápatí 4">
            <a:extLst>
              <a:ext uri="{FF2B5EF4-FFF2-40B4-BE49-F238E27FC236}">
                <a16:creationId xmlns:a16="http://schemas.microsoft.com/office/drawing/2014/main" id="{6217A401-CA85-47C8-8485-712EAEA81E4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C42E94B-78F6-4947-8752-E85F075D87A4}"/>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54721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4B6F07-F2DE-4DFC-A312-9E569E135ED1}"/>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004066F-AE35-4190-BD9F-2790EE4F47C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DAD9C91-4DC6-4662-9F2D-B5C92EDC12B9}"/>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5" name="Zástupný symbol pro zápatí 4">
            <a:extLst>
              <a:ext uri="{FF2B5EF4-FFF2-40B4-BE49-F238E27FC236}">
                <a16:creationId xmlns:a16="http://schemas.microsoft.com/office/drawing/2014/main" id="{56FDC6A3-BF3D-4E77-B327-E8E421A069B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1AD82C5-0D7A-463F-A430-B58608B5377A}"/>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4096178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04E43DB7-FE5B-4A7E-8E39-0614AB1A2A7B}"/>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AFF14633-AA86-4FE9-88FC-26ED6496E77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2B7F80A-B3EF-4BD2-901C-444E340DF94D}"/>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5" name="Zástupný symbol pro zápatí 4">
            <a:extLst>
              <a:ext uri="{FF2B5EF4-FFF2-40B4-BE49-F238E27FC236}">
                <a16:creationId xmlns:a16="http://schemas.microsoft.com/office/drawing/2014/main" id="{A49F66E1-37EF-46DC-8CDE-333F78A1CCD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2C7D27E-D674-4FF2-98C9-80F37155086A}"/>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585566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1BD1EE-4129-4608-9089-14D903B78F2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CE38EF1-F679-4731-85B6-1A9CF2AB9B4C}"/>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1FE1CEE-5466-42EF-B171-A4669481534A}"/>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5" name="Zástupný symbol pro zápatí 4">
            <a:extLst>
              <a:ext uri="{FF2B5EF4-FFF2-40B4-BE49-F238E27FC236}">
                <a16:creationId xmlns:a16="http://schemas.microsoft.com/office/drawing/2014/main" id="{8330F568-00A3-4296-B5D2-C2BB5732BEB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71CD7B5-8A26-41F1-9520-399620923B6F}"/>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1193210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F7E787-F540-4F1D-A052-414EE0246D45}"/>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6915E25-899A-4701-B9FF-E3EC4DCF84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4CBE4802-561B-4649-A5C7-D617FB5DE3BC}"/>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5" name="Zástupný symbol pro zápatí 4">
            <a:extLst>
              <a:ext uri="{FF2B5EF4-FFF2-40B4-BE49-F238E27FC236}">
                <a16:creationId xmlns:a16="http://schemas.microsoft.com/office/drawing/2014/main" id="{1D2CCB3E-B300-4171-9131-95BB225339C2}"/>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B3A5EDD-A957-4610-AF38-D3FB2B598085}"/>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4257399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181101-52D2-4ECE-B0BA-7D4214C32AA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2CB27319-9AF5-4D42-9077-01B7F7E055B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226BF854-52FF-4562-8CC2-C04358CA20B2}"/>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B4A5B7D8-709B-40C9-A71C-64FCA6E47B74}"/>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6" name="Zástupný symbol pro zápatí 5">
            <a:extLst>
              <a:ext uri="{FF2B5EF4-FFF2-40B4-BE49-F238E27FC236}">
                <a16:creationId xmlns:a16="http://schemas.microsoft.com/office/drawing/2014/main" id="{3F9C3680-D5F0-4105-978E-B48DF7F3418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B58B430-A6A9-41A3-A6CE-7249166648E7}"/>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391930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A167F3-F986-4B45-A84C-E12442E91D0F}"/>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D911419F-4FFC-4FD6-A4D1-88761147C8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8875A990-486E-494C-880A-A997B8C2DCB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B11CDF18-1211-4101-B4BE-EC64C56B4E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93CED938-9C3A-43CF-B995-310625F93255}"/>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C83FDC2-C5BF-4A0F-89C3-56CFE5BCA51D}"/>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8" name="Zástupný symbol pro zápatí 7">
            <a:extLst>
              <a:ext uri="{FF2B5EF4-FFF2-40B4-BE49-F238E27FC236}">
                <a16:creationId xmlns:a16="http://schemas.microsoft.com/office/drawing/2014/main" id="{5B395844-1692-4482-90C0-BB3C0527BDD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24BDF7B-80FF-4CFB-A28E-0051A7BC8AC0}"/>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3774489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D72B0EA-43E3-427F-BB58-EF25839FD0AE}"/>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0935BFE5-8EB0-4351-990F-E3CD002B29B1}"/>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4" name="Zástupný symbol pro zápatí 3">
            <a:extLst>
              <a:ext uri="{FF2B5EF4-FFF2-40B4-BE49-F238E27FC236}">
                <a16:creationId xmlns:a16="http://schemas.microsoft.com/office/drawing/2014/main" id="{E7DE7E0A-94F6-4C2B-BE0E-5E06EFA635F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16DC029-0C8B-459A-AD9F-09A80D556E14}"/>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3074091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FB7EF6A-92E8-437C-81B4-E3898E92678E}"/>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3" name="Zástupný symbol pro zápatí 2">
            <a:extLst>
              <a:ext uri="{FF2B5EF4-FFF2-40B4-BE49-F238E27FC236}">
                <a16:creationId xmlns:a16="http://schemas.microsoft.com/office/drawing/2014/main" id="{AC25E951-B797-46A4-AF7B-23F65A145A0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45D2F349-5B0F-4DB8-8E7C-B7E48FF67CC6}"/>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19009051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16A8EFF-94D6-4BB9-B6E6-B3DD53C9D6A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8680B52-A7D7-46E1-8C2C-1860489FB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3BB63110-D7E0-4177-B05E-F0EB005D2D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02931BD-9792-414E-B6D6-9A188A913E3E}"/>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6" name="Zástupný symbol pro zápatí 5">
            <a:extLst>
              <a:ext uri="{FF2B5EF4-FFF2-40B4-BE49-F238E27FC236}">
                <a16:creationId xmlns:a16="http://schemas.microsoft.com/office/drawing/2014/main" id="{95FBEB53-8DDA-4A3A-9552-B98FB78E295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414606C-0AA4-4BA1-B30F-22482A3E53A3}"/>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3235470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16E483-63DC-4D55-A159-91A16AB74634}"/>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C846F6AC-EB1A-4F12-98FD-69DBFF7984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658F6CE3-4336-40D6-8353-D0DD938D69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CFAA670-23E8-461B-BCC1-7C18D1C13675}"/>
              </a:ext>
            </a:extLst>
          </p:cNvPr>
          <p:cNvSpPr>
            <a:spLocks noGrp="1"/>
          </p:cNvSpPr>
          <p:nvPr>
            <p:ph type="dt" sz="half" idx="10"/>
          </p:nvPr>
        </p:nvSpPr>
        <p:spPr/>
        <p:txBody>
          <a:bodyPr/>
          <a:lstStyle/>
          <a:p>
            <a:fld id="{4F6E98E5-AD96-4225-87E3-9CD1ACBE40A1}" type="datetimeFigureOut">
              <a:rPr lang="cs-CZ" smtClean="0"/>
              <a:t>19.05.2026</a:t>
            </a:fld>
            <a:endParaRPr lang="cs-CZ"/>
          </a:p>
        </p:txBody>
      </p:sp>
      <p:sp>
        <p:nvSpPr>
          <p:cNvPr id="6" name="Zástupný symbol pro zápatí 5">
            <a:extLst>
              <a:ext uri="{FF2B5EF4-FFF2-40B4-BE49-F238E27FC236}">
                <a16:creationId xmlns:a16="http://schemas.microsoft.com/office/drawing/2014/main" id="{48FA10C3-DD3D-4558-AF85-AADF57778A22}"/>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C140F00-599C-48DE-8F3F-384BCDCCCB4E}"/>
              </a:ext>
            </a:extLst>
          </p:cNvPr>
          <p:cNvSpPr>
            <a:spLocks noGrp="1"/>
          </p:cNvSpPr>
          <p:nvPr>
            <p:ph type="sldNum" sz="quarter" idx="12"/>
          </p:nvPr>
        </p:nvSpPr>
        <p:spPr/>
        <p:txBody>
          <a:bodyPr/>
          <a:lstStyle/>
          <a:p>
            <a:fld id="{2A24B12F-AB04-40AF-A289-66176A856CDE}" type="slidenum">
              <a:rPr lang="cs-CZ" smtClean="0"/>
              <a:t>‹#›</a:t>
            </a:fld>
            <a:endParaRPr lang="cs-CZ"/>
          </a:p>
        </p:txBody>
      </p:sp>
    </p:spTree>
    <p:extLst>
      <p:ext uri="{BB962C8B-B14F-4D97-AF65-F5344CB8AC3E}">
        <p14:creationId xmlns:p14="http://schemas.microsoft.com/office/powerpoint/2010/main" val="629682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25CB2342-681E-4E5D-A76A-127AFC868B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6C86723-72C5-4FFE-A69B-721CF1CD6C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56FAE10-BF76-4409-AB5A-7001FF72B59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6E98E5-AD96-4225-87E3-9CD1ACBE40A1}" type="datetimeFigureOut">
              <a:rPr lang="cs-CZ" smtClean="0"/>
              <a:t>19.05.2026</a:t>
            </a:fld>
            <a:endParaRPr lang="cs-CZ"/>
          </a:p>
        </p:txBody>
      </p:sp>
      <p:sp>
        <p:nvSpPr>
          <p:cNvPr id="5" name="Zástupný symbol pro zápatí 4">
            <a:extLst>
              <a:ext uri="{FF2B5EF4-FFF2-40B4-BE49-F238E27FC236}">
                <a16:creationId xmlns:a16="http://schemas.microsoft.com/office/drawing/2014/main" id="{93A50D44-BFFE-4D26-8FC0-345D21E041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9DB781A-5FE2-4E4C-87BE-5B29B67A3B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24B12F-AB04-40AF-A289-66176A856CDE}" type="slidenum">
              <a:rPr lang="cs-CZ" smtClean="0"/>
              <a:t>‹#›</a:t>
            </a:fld>
            <a:endParaRPr lang="cs-CZ"/>
          </a:p>
        </p:txBody>
      </p:sp>
    </p:spTree>
    <p:extLst>
      <p:ext uri="{BB962C8B-B14F-4D97-AF65-F5344CB8AC3E}">
        <p14:creationId xmlns:p14="http://schemas.microsoft.com/office/powerpoint/2010/main" val="15868025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arbutil.cet.ac.il/" TargetMode="External"/><Relationship Id="rId2" Type="http://schemas.openxmlformats.org/officeDocument/2006/relationships/hyperlink" Target="http://www.haarchion.co.i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tarbutil.cet.ac.il/lexicon/%d7%90%d7%97%d7%93-%d7%94%d7%a2%d7%9d/"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49.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5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hyperlink" Target="https://jwa.org/encyclopedia/article/pukhachewsky-nehamah-feinstein" TargetMode="Externa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he.wikipedia.org/wiki/%D7%A8%D7%91%D7%99_%D7%99%D7%94%D7%95%D7%93%D7%94_%D7%94%D7%9C%D7%95%D7%99" TargetMode="External"/><Relationship Id="rId2" Type="http://schemas.openxmlformats.org/officeDocument/2006/relationships/hyperlink" Target="https://he.wikipedia.org/wiki/%D7%A8%D7%95%D7%9E%D7%9F_%D7%94%D7%99%D7%A1%D7%98%D7%95%D7%A8%D7%99" TargetMode="Externa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hyperlink" Target="https://he.wikipedia.org/wiki/%D7%9E%D7%91%D7%A9%D7%A8%D7%99_%D7%94%D7%A6%D7%99%D7%95%D7%A0%D7%95%D7%AA" TargetMode="External"/><Relationship Id="rId4" Type="http://schemas.openxmlformats.org/officeDocument/2006/relationships/hyperlink" Target="https://he.wikipedia.org/wiki/%D7%99%D7%94%D7%95%D7%93%D7%94_%D7%91%D7%9F_%D7%A9%D7%9C%D7%9E%D7%94_%D7%97%D7%99_%D7%90%D7%9C%D7%A7%D7%9C%D7%A2%D7%99"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5" Type="http://schemas.openxmlformats.org/officeDocument/2006/relationships/image" Target="../media/image72.jpeg"/><Relationship Id="rId4" Type="http://schemas.openxmlformats.org/officeDocument/2006/relationships/image" Target="../media/image71.jpeg"/></Relationships>
</file>

<file path=ppt/slides/_rels/slide57.xml.rels><?xml version="1.0" encoding="UTF-8" standalone="yes"?>
<Relationships xmlns="http://schemas.openxmlformats.org/package/2006/relationships"><Relationship Id="rId8" Type="http://schemas.openxmlformats.org/officeDocument/2006/relationships/hyperlink" Target="https://he.wiktionary.org/wiki/%D7%9E%D7%91%D7%A8%D7%A9%D7%AA" TargetMode="External"/><Relationship Id="rId13" Type="http://schemas.openxmlformats.org/officeDocument/2006/relationships/hyperlink" Target="https://he.wikipedia.org/wiki/%D7%90%D7%95%D7%92%D7%93%D7%94" TargetMode="External"/><Relationship Id="rId18" Type="http://schemas.openxmlformats.org/officeDocument/2006/relationships/hyperlink" Target="https://he.wikipedia.org/wiki/%D7%A4%D7%A1%D7%A0%D7%AA%D7%A8" TargetMode="External"/><Relationship Id="rId3" Type="http://schemas.openxmlformats.org/officeDocument/2006/relationships/hyperlink" Target="https://he.wikipedia.org/wiki/%D7%94%D7%A6%D7%91%D7%99" TargetMode="External"/><Relationship Id="rId7" Type="http://schemas.openxmlformats.org/officeDocument/2006/relationships/hyperlink" Target="https://he.wiktionary.org/wiki/%D7%9E%D7%93%D7%A8%D7%9B%D7%94" TargetMode="External"/><Relationship Id="rId12" Type="http://schemas.openxmlformats.org/officeDocument/2006/relationships/hyperlink" Target="https://he.wikipedia.org/wiki/%D7%93%D7%9E%D7%95%D7%A7%D7%A8%D7%98%D7%99%D7%94" TargetMode="External"/><Relationship Id="rId17" Type="http://schemas.openxmlformats.org/officeDocument/2006/relationships/hyperlink" Target="https://he.wikipedia.org/wiki/%D7%92%D7%A4%D7%A8%D7%95%D7%A8" TargetMode="External"/><Relationship Id="rId2" Type="http://schemas.openxmlformats.org/officeDocument/2006/relationships/hyperlink" Target="https://he.wikipedia.org/wiki/%D7%A2%D7%91%D7%A8%D7%99%D7%AA_%D7%91%D7%A2%D7%91%D7%A8%D7%99%D7%AA" TargetMode="External"/><Relationship Id="rId16" Type="http://schemas.openxmlformats.org/officeDocument/2006/relationships/hyperlink" Target="https://he.wikipedia.org/wiki/%D7%9E%D7%99%D7%9E%D7%9F" TargetMode="External"/><Relationship Id="rId1" Type="http://schemas.openxmlformats.org/officeDocument/2006/relationships/slideLayout" Target="../slideLayouts/slideLayout2.xml"/><Relationship Id="rId6" Type="http://schemas.openxmlformats.org/officeDocument/2006/relationships/hyperlink" Target="https://he.wikipedia.org/wiki/%D7%94%D7%97%D7%99%D7%99%D7%90%D7%AA_%D7%A9%D7%A4%D7%94" TargetMode="External"/><Relationship Id="rId11" Type="http://schemas.openxmlformats.org/officeDocument/2006/relationships/hyperlink" Target="https://he.wikipedia.org/wiki/%D7%A4%D7%98%D7%99%D7%A4%D7%95%D7%9F" TargetMode="External"/><Relationship Id="rId5" Type="http://schemas.openxmlformats.org/officeDocument/2006/relationships/hyperlink" Target="https://he.wikipedia.org/wiki/%D7%AA%D7%A8%D7%A0%22%D7%92" TargetMode="External"/><Relationship Id="rId15" Type="http://schemas.openxmlformats.org/officeDocument/2006/relationships/hyperlink" Target="https://he.wikipedia.org/wiki/%D7%97%D7%A0%D7%A7%D7%9F" TargetMode="External"/><Relationship Id="rId10" Type="http://schemas.openxmlformats.org/officeDocument/2006/relationships/hyperlink" Target="https://he.wikipedia.org/wiki/%D7%A2%D7%92%D7%91%D7%A0%D7%99%D7%99%D7%94" TargetMode="External"/><Relationship Id="rId4" Type="http://schemas.openxmlformats.org/officeDocument/2006/relationships/hyperlink" Target="https://he.wikipedia.org/wiki/%D7%A2%D7%95%D7%9C%D7%9D_%D7%A7%D7%98%D7%9F_(%D7%9B%D7%AA%D7%91_%D7%A2%D7%AA_%D7%9C%D7%99%D7%9C%D7%93%D7%99%D7%9D)" TargetMode="External"/><Relationship Id="rId9" Type="http://schemas.openxmlformats.org/officeDocument/2006/relationships/hyperlink" Target="https://he.wiktionary.org/wiki/%D7%A8%D7%9B%D7%91%D7%AA" TargetMode="External"/><Relationship Id="rId14" Type="http://schemas.openxmlformats.org/officeDocument/2006/relationships/hyperlink" Target="https://he.wikipedia.org/wiki/%D7%97%D7%9E%D7%A6%D7%9F" TargetMode="External"/></Relationships>
</file>

<file path=ppt/slides/_rels/slide58.xml.rels><?xml version="1.0" encoding="UTF-8" standalone="yes"?>
<Relationships xmlns="http://schemas.openxmlformats.org/package/2006/relationships"><Relationship Id="rId2" Type="http://schemas.openxmlformats.org/officeDocument/2006/relationships/hyperlink" Target="https://www.hazaz.org.il/"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_chB_Y71TrA" TargetMode="External"/><Relationship Id="rId2" Type="http://schemas.openxmlformats.org/officeDocument/2006/relationships/hyperlink" Target="https://www.youtube.com/watch?v=83ojb3wALWA"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6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6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6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 Id="rId4" Type="http://schemas.openxmlformats.org/officeDocument/2006/relationships/image" Target="../media/image88.jpeg"/></Relationships>
</file>

<file path=ppt/slides/_rels/slide6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89.jpeg"/><Relationship Id="rId1" Type="http://schemas.openxmlformats.org/officeDocument/2006/relationships/slideLayout" Target="../slideLayouts/slideLayout2.xml"/><Relationship Id="rId4" Type="http://schemas.openxmlformats.org/officeDocument/2006/relationships/image" Target="../media/image90.jpeg"/></Relationships>
</file>

<file path=ppt/slides/_rels/slide6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jpeg"/><Relationship Id="rId1" Type="http://schemas.openxmlformats.org/officeDocument/2006/relationships/slideLayout" Target="../slideLayouts/slideLayout2.xml"/><Relationship Id="rId5" Type="http://schemas.openxmlformats.org/officeDocument/2006/relationships/image" Target="../media/image94.jpeg"/><Relationship Id="rId4" Type="http://schemas.openxmlformats.org/officeDocument/2006/relationships/image" Target="../media/image93.jpe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jpeg"/></Relationships>
</file>

<file path=ppt/slides/_rels/slide7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image" Target="../media/image98.jpeg"/><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7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jpeg"/><Relationship Id="rId1" Type="http://schemas.openxmlformats.org/officeDocument/2006/relationships/slideLayout" Target="../slideLayouts/slideLayout2.xml"/><Relationship Id="rId4" Type="http://schemas.openxmlformats.org/officeDocument/2006/relationships/image" Target="../media/image103.jpeg"/></Relationships>
</file>

<file path=ppt/slides/_rels/slide73.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jpeg"/><Relationship Id="rId1" Type="http://schemas.openxmlformats.org/officeDocument/2006/relationships/slideLayout" Target="../slideLayouts/slideLayout2.xml"/><Relationship Id="rId5" Type="http://schemas.openxmlformats.org/officeDocument/2006/relationships/image" Target="../media/image108.jpeg"/><Relationship Id="rId4" Type="http://schemas.openxmlformats.org/officeDocument/2006/relationships/image" Target="../media/image107.jpeg"/></Relationships>
</file>

<file path=ppt/slides/_rels/slide7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jpeg"/><Relationship Id="rId1" Type="http://schemas.openxmlformats.org/officeDocument/2006/relationships/slideLayout" Target="../slideLayouts/slideLayout2.xml"/><Relationship Id="rId5" Type="http://schemas.openxmlformats.org/officeDocument/2006/relationships/image" Target="../media/image112.png"/><Relationship Id="rId4" Type="http://schemas.openxmlformats.org/officeDocument/2006/relationships/image" Target="../media/image111.png"/></Relationships>
</file>

<file path=ppt/slides/_rels/slide7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png"/><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78.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2.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2.xml"/><Relationship Id="rId5" Type="http://schemas.openxmlformats.org/officeDocument/2006/relationships/image" Target="../media/image133.jpeg"/><Relationship Id="rId4" Type="http://schemas.openxmlformats.org/officeDocument/2006/relationships/image" Target="../media/image132.jpeg"/></Relationships>
</file>

<file path=ppt/slides/_rels/slide82.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image" Target="../media/image134.jpeg"/><Relationship Id="rId1" Type="http://schemas.openxmlformats.org/officeDocument/2006/relationships/slideLayout" Target="../slideLayouts/slideLayout2.xml"/><Relationship Id="rId5" Type="http://schemas.openxmlformats.org/officeDocument/2006/relationships/image" Target="../media/image137.jpeg"/><Relationship Id="rId4" Type="http://schemas.openxmlformats.org/officeDocument/2006/relationships/image" Target="../media/image136.jpeg"/></Relationships>
</file>

<file path=ppt/slides/_rels/slide83.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jpeg"/><Relationship Id="rId1" Type="http://schemas.openxmlformats.org/officeDocument/2006/relationships/slideLayout" Target="../slideLayouts/slideLayout2.xml"/><Relationship Id="rId4" Type="http://schemas.openxmlformats.org/officeDocument/2006/relationships/image" Target="../media/image142.jpeg"/></Relationships>
</file>

<file path=ppt/slides/_rels/slide85.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D6EBBF-5961-8961-FFC9-918321CF66A6}"/>
              </a:ext>
            </a:extLst>
          </p:cNvPr>
          <p:cNvSpPr>
            <a:spLocks noGrp="1"/>
          </p:cNvSpPr>
          <p:nvPr>
            <p:ph type="ctrTitle"/>
          </p:nvPr>
        </p:nvSpPr>
        <p:spPr/>
        <p:txBody>
          <a:bodyPr/>
          <a:lstStyle/>
          <a:p>
            <a:r>
              <a:rPr lang="cs-CZ" dirty="0"/>
              <a:t>Moderní hebrejská literatura</a:t>
            </a:r>
          </a:p>
        </p:txBody>
      </p:sp>
      <p:sp>
        <p:nvSpPr>
          <p:cNvPr id="3" name="Podnadpis 2">
            <a:extLst>
              <a:ext uri="{FF2B5EF4-FFF2-40B4-BE49-F238E27FC236}">
                <a16:creationId xmlns:a16="http://schemas.microsoft.com/office/drawing/2014/main" id="{ECD159E2-2F4B-44EC-EF5A-FDB698954822}"/>
              </a:ext>
            </a:extLst>
          </p:cNvPr>
          <p:cNvSpPr>
            <a:spLocks noGrp="1"/>
          </p:cNvSpPr>
          <p:nvPr>
            <p:ph type="subTitle" idx="1"/>
          </p:nvPr>
        </p:nvSpPr>
        <p:spPr/>
        <p:txBody>
          <a:bodyPr/>
          <a:lstStyle/>
          <a:p>
            <a:r>
              <a:rPr lang="cs-CZ" dirty="0"/>
              <a:t>Daniel Boušek</a:t>
            </a:r>
          </a:p>
        </p:txBody>
      </p:sp>
    </p:spTree>
    <p:extLst>
      <p:ext uri="{BB962C8B-B14F-4D97-AF65-F5344CB8AC3E}">
        <p14:creationId xmlns:p14="http://schemas.microsoft.com/office/powerpoint/2010/main" val="37855821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obsah 3">
            <a:extLst>
              <a:ext uri="{FF2B5EF4-FFF2-40B4-BE49-F238E27FC236}">
                <a16:creationId xmlns:a16="http://schemas.microsoft.com/office/drawing/2014/main" id="{F78089A4-DF9D-7150-B7EB-3511F7DD41AB}"/>
              </a:ext>
            </a:extLst>
          </p:cNvPr>
          <p:cNvPicPr>
            <a:picLocks noGrp="1" noChangeAspect="1"/>
          </p:cNvPicPr>
          <p:nvPr>
            <p:ph idx="1"/>
          </p:nvPr>
        </p:nvPicPr>
        <p:blipFill>
          <a:blip r:embed="rId2"/>
          <a:stretch>
            <a:fillRect/>
          </a:stretch>
        </p:blipFill>
        <p:spPr>
          <a:xfrm>
            <a:off x="4132379" y="138002"/>
            <a:ext cx="9053065" cy="6814267"/>
          </a:xfrm>
          <a:prstGeom prst="rect">
            <a:avLst/>
          </a:prstGeom>
        </p:spPr>
      </p:pic>
    </p:spTree>
    <p:extLst>
      <p:ext uri="{BB962C8B-B14F-4D97-AF65-F5344CB8AC3E}">
        <p14:creationId xmlns:p14="http://schemas.microsoft.com/office/powerpoint/2010/main" val="41524451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5689"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F61934F3-B5BD-4A17-8B66-009AA024D023}"/>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4600" dirty="0">
                <a:solidFill>
                  <a:srgbClr val="FFFFFF"/>
                </a:solidFill>
              </a:rPr>
              <a:t>Naftali H</a:t>
            </a:r>
            <a:r>
              <a:rPr lang="cs-CZ" sz="4600" dirty="0">
                <a:solidFill>
                  <a:srgbClr val="FFFFFF"/>
                </a:solidFill>
              </a:rPr>
              <a:t>e</a:t>
            </a:r>
            <a:r>
              <a:rPr lang="en-US" sz="4600" dirty="0" err="1">
                <a:solidFill>
                  <a:srgbClr val="FFFFFF"/>
                </a:solidFill>
              </a:rPr>
              <a:t>rz</a:t>
            </a:r>
            <a:r>
              <a:rPr lang="en-US" sz="4600" dirty="0">
                <a:solidFill>
                  <a:srgbClr val="FFFFFF"/>
                </a:solidFill>
              </a:rPr>
              <a:t> </a:t>
            </a:r>
            <a:r>
              <a:rPr lang="en-US" sz="4600" dirty="0" err="1">
                <a:solidFill>
                  <a:srgbClr val="FFFFFF"/>
                </a:solidFill>
              </a:rPr>
              <a:t>Wessely</a:t>
            </a:r>
            <a:r>
              <a:rPr lang="en-US" sz="4600" dirty="0">
                <a:solidFill>
                  <a:srgbClr val="FFFFFF"/>
                </a:solidFill>
              </a:rPr>
              <a:t> (1725-1805, Hamburg)</a:t>
            </a:r>
          </a:p>
        </p:txBody>
      </p:sp>
      <p:pic>
        <p:nvPicPr>
          <p:cNvPr id="3078" name="Picture 6" descr="Obsah obrázku text&#10;&#10;Popis byl vytvořen automaticky">
            <a:extLst>
              <a:ext uri="{FF2B5EF4-FFF2-40B4-BE49-F238E27FC236}">
                <a16:creationId xmlns:a16="http://schemas.microsoft.com/office/drawing/2014/main" id="{B670EE15-B7E0-4644-B85E-E75F10CFC50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78645" y="307731"/>
            <a:ext cx="2708399" cy="399763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Obsah obrázku text, staré&#10;&#10;Popis byl vytvořen automaticky">
            <a:extLst>
              <a:ext uri="{FF2B5EF4-FFF2-40B4-BE49-F238E27FC236}">
                <a16:creationId xmlns:a16="http://schemas.microsoft.com/office/drawing/2014/main" id="{753E1800-229C-48A7-96BB-ADE0B811C85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4468029" y="307731"/>
            <a:ext cx="3268723" cy="3997637"/>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534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3076" name="Picture 4" descr="Obsah obrázku text&#10;&#10;Popis byl vytvořen automaticky">
            <a:extLst>
              <a:ext uri="{FF2B5EF4-FFF2-40B4-BE49-F238E27FC236}">
                <a16:creationId xmlns:a16="http://schemas.microsoft.com/office/drawing/2014/main" id="{8FB3B7C2-300F-47C6-A1BF-C504CC8678F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052339" y="330045"/>
            <a:ext cx="2218688" cy="3997637"/>
          </a:xfrm>
          <a:prstGeom prst="rect">
            <a:avLst/>
          </a:prstGeom>
          <a:noFill/>
          <a:extLst>
            <a:ext uri="{909E8E84-426E-40DD-AFC4-6F175D3DCCD1}">
              <a14:hiddenFill xmlns:a14="http://schemas.microsoft.com/office/drawing/2010/main">
                <a:solidFill>
                  <a:srgbClr val="FFFFFF"/>
                </a:solidFill>
              </a14:hiddenFill>
            </a:ext>
          </a:extLst>
        </p:spPr>
      </p:pic>
      <p:cxnSp>
        <p:nvCxnSpPr>
          <p:cNvPr id="81" name="Straight Connector 80">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5068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85A1686-4071-1123-FA16-0CD5EC3D1F5A}"/>
              </a:ext>
            </a:extLst>
          </p:cNvPr>
          <p:cNvSpPr>
            <a:spLocks noGrp="1"/>
          </p:cNvSpPr>
          <p:nvPr>
            <p:ph idx="1"/>
          </p:nvPr>
        </p:nvSpPr>
        <p:spPr>
          <a:xfrm>
            <a:off x="97971" y="0"/>
            <a:ext cx="12094029" cy="6858000"/>
          </a:xfrm>
        </p:spPr>
        <p:txBody>
          <a:bodyPr vert="horz" lIns="91440" tIns="45720" rIns="91440" bIns="45720" rtlCol="0" anchor="t">
            <a:normAutofit/>
          </a:bodyPr>
          <a:lstStyle/>
          <a:p>
            <a:r>
              <a:rPr lang="cs-CZ" sz="2400" dirty="0">
                <a:effectLst/>
                <a:latin typeface="Times New Roman"/>
                <a:ea typeface="Calibri"/>
                <a:cs typeface="Times New Roman"/>
              </a:rPr>
              <a:t>Epické básně: Šalom b. </a:t>
            </a:r>
            <a:r>
              <a:rPr lang="cs-CZ" sz="2400" err="1">
                <a:effectLst/>
                <a:latin typeface="Times New Roman"/>
                <a:ea typeface="Calibri"/>
                <a:cs typeface="Times New Roman"/>
              </a:rPr>
              <a:t>Jaakov</a:t>
            </a:r>
            <a:r>
              <a:rPr lang="cs-CZ" sz="2400" dirty="0">
                <a:effectLst/>
                <a:latin typeface="Times New Roman"/>
                <a:ea typeface="Calibri"/>
                <a:cs typeface="Times New Roman"/>
              </a:rPr>
              <a:t> Cohen </a:t>
            </a:r>
            <a:r>
              <a:rPr lang="cs-CZ" sz="2400" i="1" dirty="0">
                <a:effectLst/>
                <a:latin typeface="Times New Roman"/>
                <a:ea typeface="Calibri"/>
                <a:cs typeface="Times New Roman"/>
              </a:rPr>
              <a:t>Nir David</a:t>
            </a:r>
          </a:p>
          <a:p>
            <a:r>
              <a:rPr lang="cs-CZ" sz="2400" err="1">
                <a:effectLst/>
                <a:latin typeface="Times New Roman"/>
                <a:ea typeface="Calibri"/>
                <a:cs typeface="Times New Roman"/>
              </a:rPr>
              <a:t>Issachar</a:t>
            </a:r>
            <a:r>
              <a:rPr lang="cs-CZ" sz="2400" dirty="0">
                <a:effectLst/>
                <a:latin typeface="Times New Roman"/>
                <a:ea typeface="Calibri"/>
                <a:cs typeface="Times New Roman"/>
              </a:rPr>
              <a:t> </a:t>
            </a:r>
            <a:r>
              <a:rPr lang="cs-CZ" sz="2400" err="1">
                <a:effectLst/>
                <a:latin typeface="Times New Roman"/>
                <a:ea typeface="Calibri"/>
                <a:cs typeface="Times New Roman"/>
              </a:rPr>
              <a:t>Schlesinger</a:t>
            </a:r>
            <a:r>
              <a:rPr lang="cs-CZ" sz="2400" dirty="0">
                <a:effectLst/>
                <a:latin typeface="Times New Roman"/>
                <a:ea typeface="Calibri"/>
                <a:cs typeface="Times New Roman"/>
              </a:rPr>
              <a:t> </a:t>
            </a:r>
            <a:r>
              <a:rPr lang="cs-CZ" sz="2400" i="1" dirty="0">
                <a:effectLst/>
                <a:latin typeface="Times New Roman"/>
                <a:ea typeface="Calibri"/>
                <a:cs typeface="Times New Roman"/>
              </a:rPr>
              <a:t>Ha-</a:t>
            </a:r>
            <a:r>
              <a:rPr lang="cs-CZ" sz="2400" i="1" err="1">
                <a:effectLst/>
                <a:latin typeface="Times New Roman"/>
                <a:ea typeface="Calibri"/>
                <a:cs typeface="Times New Roman"/>
              </a:rPr>
              <a:t>Chašmonajim</a:t>
            </a:r>
            <a:endParaRPr lang="cs-CZ" sz="2400" i="1">
              <a:latin typeface="Times New Roman"/>
              <a:ea typeface="Calibri"/>
              <a:cs typeface="Times New Roman"/>
            </a:endParaRPr>
          </a:p>
          <a:p>
            <a:r>
              <a:rPr lang="cs-CZ" sz="2400" dirty="0">
                <a:effectLst/>
                <a:latin typeface="Times New Roman"/>
                <a:ea typeface="Calibri"/>
                <a:cs typeface="Times New Roman"/>
              </a:rPr>
              <a:t>Alegorická dramata: Šalom Cohen </a:t>
            </a:r>
            <a:r>
              <a:rPr lang="cs-CZ" sz="2400" i="1" err="1">
                <a:effectLst/>
                <a:latin typeface="Times New Roman"/>
                <a:ea typeface="Calibri"/>
                <a:cs typeface="Times New Roman"/>
              </a:rPr>
              <a:t>Amel</a:t>
            </a:r>
            <a:r>
              <a:rPr lang="cs-CZ" sz="2400" i="1" dirty="0">
                <a:effectLst/>
                <a:latin typeface="Times New Roman"/>
                <a:ea typeface="Calibri"/>
                <a:cs typeface="Times New Roman"/>
              </a:rPr>
              <a:t> ve-</a:t>
            </a:r>
            <a:r>
              <a:rPr lang="cs-CZ" sz="2400" i="1" err="1">
                <a:effectLst/>
                <a:latin typeface="Times New Roman"/>
                <a:ea typeface="Calibri"/>
                <a:cs typeface="Times New Roman"/>
              </a:rPr>
              <a:t>Tirca</a:t>
            </a:r>
            <a:endParaRPr lang="cs-CZ" sz="2400" i="1">
              <a:effectLst/>
              <a:latin typeface="Times New Roman"/>
              <a:ea typeface="Calibri"/>
              <a:cs typeface="Times New Roman"/>
            </a:endParaRPr>
          </a:p>
          <a:p>
            <a:r>
              <a:rPr lang="cs-CZ" sz="2400" dirty="0">
                <a:effectLst/>
                <a:latin typeface="Times New Roman"/>
                <a:ea typeface="Calibri"/>
                <a:cs typeface="Times New Roman"/>
              </a:rPr>
              <a:t>Přísloví: Isaac </a:t>
            </a:r>
            <a:r>
              <a:rPr lang="cs-CZ" sz="2400" err="1">
                <a:effectLst/>
                <a:latin typeface="Times New Roman"/>
                <a:ea typeface="Calibri"/>
                <a:cs typeface="Times New Roman"/>
              </a:rPr>
              <a:t>Satanow</a:t>
            </a:r>
            <a:r>
              <a:rPr lang="cs-CZ" sz="2400" dirty="0">
                <a:effectLst/>
                <a:latin typeface="Times New Roman"/>
                <a:ea typeface="Calibri"/>
                <a:cs typeface="Times New Roman"/>
              </a:rPr>
              <a:t>: </a:t>
            </a:r>
            <a:r>
              <a:rPr lang="cs-CZ" sz="2400" i="1" err="1">
                <a:effectLst/>
                <a:latin typeface="Times New Roman"/>
                <a:ea typeface="Calibri"/>
                <a:cs typeface="Times New Roman"/>
              </a:rPr>
              <a:t>Mišlej</a:t>
            </a:r>
            <a:r>
              <a:rPr lang="cs-CZ" sz="2400" i="1" dirty="0">
                <a:effectLst/>
                <a:latin typeface="Times New Roman"/>
                <a:ea typeface="Calibri"/>
                <a:cs typeface="Times New Roman"/>
              </a:rPr>
              <a:t> </a:t>
            </a:r>
            <a:r>
              <a:rPr lang="cs-CZ" sz="2400" i="1" err="1">
                <a:effectLst/>
                <a:latin typeface="Times New Roman"/>
                <a:ea typeface="Calibri"/>
                <a:cs typeface="Times New Roman"/>
              </a:rPr>
              <a:t>Asaf</a:t>
            </a:r>
            <a:r>
              <a:rPr lang="cs-CZ" sz="2400" dirty="0">
                <a:effectLst/>
                <a:latin typeface="Times New Roman"/>
                <a:ea typeface="Calibri"/>
                <a:cs typeface="Times New Roman"/>
              </a:rPr>
              <a:t> a </a:t>
            </a:r>
            <a:r>
              <a:rPr lang="cs-CZ" sz="2400" i="1" dirty="0">
                <a:effectLst/>
                <a:latin typeface="Times New Roman"/>
                <a:ea typeface="Calibri"/>
                <a:cs typeface="Times New Roman"/>
              </a:rPr>
              <a:t>Gam </a:t>
            </a:r>
            <a:r>
              <a:rPr lang="cs-CZ" sz="2400" i="1" err="1">
                <a:effectLst/>
                <a:latin typeface="Times New Roman"/>
                <a:ea typeface="Calibri"/>
                <a:cs typeface="Times New Roman"/>
              </a:rPr>
              <a:t>ele</a:t>
            </a:r>
            <a:r>
              <a:rPr lang="cs-CZ" sz="2400" i="1" dirty="0">
                <a:effectLst/>
                <a:latin typeface="Times New Roman"/>
                <a:ea typeface="Calibri"/>
                <a:cs typeface="Times New Roman"/>
              </a:rPr>
              <a:t> </a:t>
            </a:r>
            <a:r>
              <a:rPr lang="cs-CZ" sz="2400" i="1" err="1">
                <a:effectLst/>
                <a:latin typeface="Times New Roman"/>
                <a:ea typeface="Calibri"/>
                <a:cs typeface="Times New Roman"/>
              </a:rPr>
              <a:t>mišlej</a:t>
            </a:r>
            <a:r>
              <a:rPr lang="cs-CZ" sz="2400" i="1" dirty="0">
                <a:effectLst/>
                <a:latin typeface="Times New Roman"/>
                <a:ea typeface="Calibri"/>
                <a:cs typeface="Times New Roman"/>
              </a:rPr>
              <a:t> </a:t>
            </a:r>
            <a:r>
              <a:rPr lang="cs-CZ" sz="2400" i="1" err="1">
                <a:effectLst/>
                <a:latin typeface="Times New Roman"/>
                <a:ea typeface="Calibri"/>
                <a:cs typeface="Times New Roman"/>
              </a:rPr>
              <a:t>Asaf</a:t>
            </a:r>
            <a:r>
              <a:rPr lang="cs-CZ" sz="2400" dirty="0">
                <a:effectLst/>
                <a:latin typeface="Times New Roman"/>
                <a:ea typeface="Calibri"/>
                <a:cs typeface="Times New Roman"/>
              </a:rPr>
              <a:t>. </a:t>
            </a:r>
          </a:p>
          <a:p>
            <a:r>
              <a:rPr lang="cs-CZ" sz="2400" i="1" err="1">
                <a:effectLst/>
                <a:latin typeface="Times New Roman"/>
                <a:ea typeface="Calibri"/>
                <a:cs typeface="Times New Roman"/>
              </a:rPr>
              <a:t>Michtamim</a:t>
            </a:r>
            <a:r>
              <a:rPr lang="cs-CZ" sz="2400" i="1" dirty="0">
                <a:effectLst/>
                <a:latin typeface="Times New Roman"/>
                <a:ea typeface="Calibri"/>
                <a:cs typeface="Times New Roman"/>
              </a:rPr>
              <a:t> </a:t>
            </a:r>
            <a:r>
              <a:rPr lang="cs-CZ" sz="2400" dirty="0">
                <a:effectLst/>
                <a:latin typeface="Times New Roman"/>
                <a:ea typeface="Calibri"/>
                <a:cs typeface="Times New Roman"/>
              </a:rPr>
              <a:t>– bajky</a:t>
            </a:r>
          </a:p>
          <a:p>
            <a:r>
              <a:rPr lang="cs-CZ" sz="2400" err="1">
                <a:effectLst/>
                <a:latin typeface="Times New Roman"/>
                <a:ea typeface="Calibri"/>
                <a:cs typeface="Times New Roman"/>
              </a:rPr>
              <a:t>Solomon</a:t>
            </a:r>
            <a:r>
              <a:rPr lang="cs-CZ" sz="2400" dirty="0">
                <a:effectLst/>
                <a:latin typeface="Times New Roman"/>
                <a:ea typeface="Calibri"/>
                <a:cs typeface="Times New Roman"/>
              </a:rPr>
              <a:t> </a:t>
            </a:r>
            <a:r>
              <a:rPr lang="cs-CZ" sz="2400" err="1">
                <a:effectLst/>
                <a:latin typeface="Times New Roman"/>
                <a:ea typeface="Calibri"/>
                <a:cs typeface="Times New Roman"/>
              </a:rPr>
              <a:t>Pappenheim</a:t>
            </a:r>
            <a:r>
              <a:rPr lang="cs-CZ" sz="2400" dirty="0">
                <a:effectLst/>
                <a:latin typeface="Times New Roman"/>
                <a:ea typeface="Calibri"/>
                <a:cs typeface="Times New Roman"/>
              </a:rPr>
              <a:t> (</a:t>
            </a:r>
            <a:r>
              <a:rPr lang="cs-CZ" sz="2400" err="1">
                <a:effectLst/>
                <a:latin typeface="Times New Roman"/>
                <a:ea typeface="Calibri"/>
                <a:cs typeface="Times New Roman"/>
              </a:rPr>
              <a:t>Berlin</a:t>
            </a:r>
            <a:r>
              <a:rPr lang="cs-CZ" sz="2400" dirty="0">
                <a:effectLst/>
                <a:latin typeface="Times New Roman"/>
                <a:ea typeface="Calibri"/>
                <a:cs typeface="Times New Roman"/>
              </a:rPr>
              <a:t> 1790): </a:t>
            </a:r>
            <a:r>
              <a:rPr lang="he-IL" sz="2400" dirty="0">
                <a:effectLst/>
                <a:latin typeface="Times New Roman"/>
                <a:ea typeface="Calibri"/>
                <a:cs typeface="Times New Roman"/>
              </a:rPr>
              <a:t>אגדה ערבע כוסות</a:t>
            </a:r>
          </a:p>
          <a:p>
            <a:r>
              <a:rPr lang="cs-CZ" sz="2400" err="1">
                <a:effectLst/>
                <a:latin typeface="Times New Roman"/>
                <a:ea typeface="Calibri"/>
                <a:cs typeface="Times New Roman"/>
              </a:rPr>
              <a:t>Solomon</a:t>
            </a:r>
            <a:r>
              <a:rPr lang="cs-CZ" sz="2400" dirty="0">
                <a:effectLst/>
                <a:latin typeface="Times New Roman"/>
                <a:ea typeface="Calibri"/>
                <a:cs typeface="Times New Roman"/>
              </a:rPr>
              <a:t> </a:t>
            </a:r>
            <a:r>
              <a:rPr lang="cs-CZ" sz="2400" err="1">
                <a:effectLst/>
                <a:latin typeface="Times New Roman"/>
                <a:ea typeface="Calibri"/>
                <a:cs typeface="Times New Roman"/>
              </a:rPr>
              <a:t>Loewisohn</a:t>
            </a:r>
            <a:r>
              <a:rPr lang="cs-CZ" sz="2400" dirty="0">
                <a:effectLst/>
                <a:latin typeface="Times New Roman"/>
                <a:ea typeface="Calibri"/>
                <a:cs typeface="Times New Roman"/>
              </a:rPr>
              <a:t> </a:t>
            </a:r>
            <a:r>
              <a:rPr lang="he-IL" sz="2400" dirty="0">
                <a:effectLst/>
                <a:latin typeface="Times New Roman"/>
                <a:ea typeface="Calibri"/>
                <a:cs typeface="Times New Roman"/>
              </a:rPr>
              <a:t>מליצה ישורון</a:t>
            </a:r>
          </a:p>
          <a:p>
            <a:r>
              <a:rPr lang="cs-CZ" sz="2400" dirty="0">
                <a:effectLst/>
                <a:latin typeface="Times New Roman"/>
                <a:ea typeface="Calibri"/>
                <a:cs typeface="Times New Roman"/>
              </a:rPr>
              <a:t>Josef ha-</a:t>
            </a:r>
            <a:r>
              <a:rPr lang="cs-CZ" sz="2400" err="1">
                <a:effectLst/>
                <a:latin typeface="Times New Roman"/>
                <a:ea typeface="Calibri"/>
                <a:cs typeface="Times New Roman"/>
              </a:rPr>
              <a:t>Efrati</a:t>
            </a:r>
            <a:r>
              <a:rPr lang="cs-CZ" sz="2400" dirty="0">
                <a:effectLst/>
                <a:latin typeface="Times New Roman"/>
                <a:ea typeface="Calibri"/>
                <a:cs typeface="Times New Roman"/>
              </a:rPr>
              <a:t>, drama: </a:t>
            </a:r>
            <a:r>
              <a:rPr lang="he-IL" sz="2400" dirty="0">
                <a:effectLst/>
                <a:latin typeface="Times New Roman"/>
                <a:ea typeface="Calibri"/>
                <a:cs typeface="Times New Roman"/>
              </a:rPr>
              <a:t>מלוכת שאול</a:t>
            </a:r>
          </a:p>
          <a:p>
            <a:r>
              <a:rPr lang="cs-CZ" sz="2400" dirty="0">
                <a:effectLst/>
                <a:latin typeface="Times New Roman"/>
                <a:ea typeface="Calibri"/>
                <a:cs typeface="Times New Roman"/>
              </a:rPr>
              <a:t>Áron </a:t>
            </a:r>
            <a:r>
              <a:rPr lang="cs-CZ" sz="2400" err="1">
                <a:effectLst/>
                <a:latin typeface="Times New Roman"/>
                <a:ea typeface="Calibri"/>
                <a:cs typeface="Times New Roman"/>
              </a:rPr>
              <a:t>Wolfsohn</a:t>
            </a:r>
            <a:r>
              <a:rPr lang="cs-CZ" sz="2400" dirty="0">
                <a:effectLst/>
                <a:latin typeface="Times New Roman"/>
                <a:ea typeface="Calibri"/>
                <a:cs typeface="Times New Roman"/>
              </a:rPr>
              <a:t>-Halle </a:t>
            </a:r>
            <a:r>
              <a:rPr lang="cs-CZ" sz="2400">
                <a:latin typeface="Times New Roman"/>
                <a:ea typeface="Calibri"/>
                <a:cs typeface="Times New Roman"/>
              </a:rPr>
              <a:t>(</a:t>
            </a:r>
            <a:r>
              <a:rPr lang="he-IL" sz="2400">
                <a:latin typeface="Times New Roman"/>
                <a:ea typeface="Calibri"/>
                <a:cs typeface="Times New Roman"/>
              </a:rPr>
              <a:t>שיחה מארץ החיים</a:t>
            </a:r>
            <a:r>
              <a:rPr lang="cs-CZ" sz="2400" dirty="0">
                <a:latin typeface="Times New Roman"/>
                <a:ea typeface="Calibri"/>
                <a:cs typeface="Times New Roman"/>
              </a:rPr>
              <a:t>)</a:t>
            </a:r>
            <a:endParaRPr lang="he-IL" sz="2400" dirty="0">
              <a:latin typeface="Times New Roman"/>
              <a:ea typeface="Calibri"/>
              <a:cs typeface="Times New Roman"/>
            </a:endParaRPr>
          </a:p>
          <a:p>
            <a:endParaRPr lang="cs-CZ" sz="1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52307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69E264-B5E4-4673-8AAD-4911336B11B0}"/>
              </a:ext>
            </a:extLst>
          </p:cNvPr>
          <p:cNvSpPr>
            <a:spLocks noGrp="1"/>
          </p:cNvSpPr>
          <p:nvPr>
            <p:ph type="title"/>
          </p:nvPr>
        </p:nvSpPr>
        <p:spPr>
          <a:xfrm>
            <a:off x="4965430" y="629266"/>
            <a:ext cx="6586491" cy="1676603"/>
          </a:xfrm>
        </p:spPr>
        <p:txBody>
          <a:bodyPr>
            <a:normAutofit/>
          </a:bodyPr>
          <a:lstStyle/>
          <a:p>
            <a:r>
              <a:rPr lang="cs-CZ" sz="5400"/>
              <a:t>Moše Chajim Luzzatto (</a:t>
            </a:r>
            <a:r>
              <a:rPr lang="he-IL" sz="5400"/>
              <a:t>רמח''ל</a:t>
            </a:r>
            <a:r>
              <a:rPr lang="cs-CZ" sz="5400"/>
              <a:t>, 1707-1746)</a:t>
            </a:r>
          </a:p>
        </p:txBody>
      </p:sp>
      <p:sp>
        <p:nvSpPr>
          <p:cNvPr id="4104" name="Content Placeholder 4101">
            <a:extLst>
              <a:ext uri="{FF2B5EF4-FFF2-40B4-BE49-F238E27FC236}">
                <a16:creationId xmlns:a16="http://schemas.microsoft.com/office/drawing/2014/main" id="{9AC0C02B-A5B3-441D-B665-C1CEF4697183}"/>
              </a:ext>
            </a:extLst>
          </p:cNvPr>
          <p:cNvSpPr>
            <a:spLocks noGrp="1"/>
          </p:cNvSpPr>
          <p:nvPr>
            <p:ph idx="1"/>
          </p:nvPr>
        </p:nvSpPr>
        <p:spPr>
          <a:xfrm>
            <a:off x="4965431" y="2438400"/>
            <a:ext cx="6586489" cy="3785419"/>
          </a:xfrm>
        </p:spPr>
        <p:txBody>
          <a:bodyPr>
            <a:normAutofit/>
          </a:bodyPr>
          <a:lstStyle/>
          <a:p>
            <a:pPr marL="0" indent="0" algn="l">
              <a:buNone/>
            </a:pPr>
            <a:r>
              <a:rPr lang="cs-CZ" sz="1600" b="1" dirty="0">
                <a:solidFill>
                  <a:srgbClr val="000000"/>
                </a:solidFill>
                <a:latin typeface="Arial" panose="020B0604020202020204" pitchFamily="34" charset="0"/>
              </a:rPr>
              <a:t>Amsterdam, 1743</a:t>
            </a:r>
          </a:p>
          <a:p>
            <a:pPr marL="0" indent="0" algn="l">
              <a:buNone/>
            </a:pPr>
            <a:endParaRPr lang="cs-CZ" sz="1600" b="1" dirty="0">
              <a:solidFill>
                <a:srgbClr val="000000"/>
              </a:solidFill>
              <a:latin typeface="Arial" panose="020B0604020202020204" pitchFamily="34" charset="0"/>
            </a:endParaRPr>
          </a:p>
          <a:p>
            <a:pPr marL="0" indent="0" algn="l">
              <a:buNone/>
            </a:pPr>
            <a:r>
              <a:rPr lang="cs-CZ" sz="1600" b="1" dirty="0">
                <a:solidFill>
                  <a:srgbClr val="000000"/>
                </a:solidFill>
                <a:latin typeface="Arial" panose="020B0604020202020204" pitchFamily="34" charset="0"/>
              </a:rPr>
              <a:t>Alegorie boje mezi dobrými a špatnými vlastnostmi, mezi pravdou a lží.  </a:t>
            </a:r>
            <a:endParaRPr lang="en-US" sz="2400" dirty="0"/>
          </a:p>
        </p:txBody>
      </p:sp>
      <p:pic>
        <p:nvPicPr>
          <p:cNvPr id="4098" name="Picture 2" descr="Obsah obrázku text, účtenka&#10;&#10;Popis byl vytvořen automaticky">
            <a:extLst>
              <a:ext uri="{FF2B5EF4-FFF2-40B4-BE49-F238E27FC236}">
                <a16:creationId xmlns:a16="http://schemas.microsoft.com/office/drawing/2014/main" id="{A694A7A0-5AFD-4682-9A22-47490C0FDE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72" r="1"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560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64ABD1-7E3C-60F0-2C6F-044293705B3F}"/>
              </a:ext>
            </a:extLst>
          </p:cNvPr>
          <p:cNvSpPr>
            <a:spLocks noGrp="1"/>
          </p:cNvSpPr>
          <p:nvPr>
            <p:ph type="title"/>
          </p:nvPr>
        </p:nvSpPr>
        <p:spPr/>
        <p:txBody>
          <a:bodyPr/>
          <a:lstStyle/>
          <a:p>
            <a:endParaRPr lang="cs-CZ"/>
          </a:p>
        </p:txBody>
      </p:sp>
      <p:pic>
        <p:nvPicPr>
          <p:cNvPr id="6" name="Zástupný obsah 5">
            <a:extLst>
              <a:ext uri="{FF2B5EF4-FFF2-40B4-BE49-F238E27FC236}">
                <a16:creationId xmlns:a16="http://schemas.microsoft.com/office/drawing/2014/main" id="{750618BC-7BB0-7B87-C3D5-0EACB12B08F5}"/>
              </a:ext>
            </a:extLst>
          </p:cNvPr>
          <p:cNvPicPr>
            <a:picLocks noGrp="1" noChangeAspect="1"/>
          </p:cNvPicPr>
          <p:nvPr>
            <p:ph idx="1"/>
          </p:nvPr>
        </p:nvPicPr>
        <p:blipFill>
          <a:blip r:embed="rId2"/>
          <a:stretch>
            <a:fillRect/>
          </a:stretch>
        </p:blipFill>
        <p:spPr>
          <a:xfrm>
            <a:off x="-723227" y="0"/>
            <a:ext cx="12299848" cy="7430294"/>
          </a:xfrm>
          <a:prstGeom prst="rect">
            <a:avLst/>
          </a:prstGeom>
        </p:spPr>
      </p:pic>
    </p:spTree>
    <p:extLst>
      <p:ext uri="{BB962C8B-B14F-4D97-AF65-F5344CB8AC3E}">
        <p14:creationId xmlns:p14="http://schemas.microsoft.com/office/powerpoint/2010/main" val="527176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9" name="Rectangle 7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81FF93B2-37FB-4363-9F7A-14E411A0E8AA}"/>
              </a:ext>
            </a:extLst>
          </p:cNvPr>
          <p:cNvSpPr>
            <a:spLocks noGrp="1"/>
          </p:cNvSpPr>
          <p:nvPr>
            <p:ph type="title"/>
          </p:nvPr>
        </p:nvSpPr>
        <p:spPr>
          <a:xfrm>
            <a:off x="630936" y="640080"/>
            <a:ext cx="4818888" cy="1481328"/>
          </a:xfrm>
        </p:spPr>
        <p:txBody>
          <a:bodyPr anchor="b">
            <a:normAutofit/>
          </a:bodyPr>
          <a:lstStyle/>
          <a:p>
            <a:r>
              <a:rPr lang="cs-CZ" sz="3000"/>
              <a:t>Haličská haskala (1820-1860)</a:t>
            </a:r>
            <a:br>
              <a:rPr lang="cs-CZ" sz="3000"/>
            </a:br>
            <a:endParaRPr lang="cs-CZ" sz="3000"/>
          </a:p>
        </p:txBody>
      </p:sp>
      <p:sp>
        <p:nvSpPr>
          <p:cNvPr id="5130"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DE23FA52-8849-46AE-BE65-48F5B5EAC8BE}"/>
              </a:ext>
            </a:extLst>
          </p:cNvPr>
          <p:cNvSpPr>
            <a:spLocks noGrp="1"/>
          </p:cNvSpPr>
          <p:nvPr>
            <p:ph idx="1"/>
          </p:nvPr>
        </p:nvSpPr>
        <p:spPr>
          <a:xfrm>
            <a:off x="630936" y="2660904"/>
            <a:ext cx="4818888" cy="3547872"/>
          </a:xfrm>
        </p:spPr>
        <p:txBody>
          <a:bodyPr anchor="t">
            <a:normAutofit/>
          </a:bodyPr>
          <a:lstStyle/>
          <a:p>
            <a:r>
              <a:rPr lang="cs-CZ" sz="2200" dirty="0" err="1"/>
              <a:t>Naftali</a:t>
            </a:r>
            <a:r>
              <a:rPr lang="cs-CZ" sz="2200" dirty="0"/>
              <a:t> Herz </a:t>
            </a:r>
            <a:r>
              <a:rPr lang="cs-CZ" sz="2200" dirty="0" err="1"/>
              <a:t>Homberg</a:t>
            </a:r>
            <a:endParaRPr lang="cs-CZ" sz="2200" dirty="0"/>
          </a:p>
          <a:p>
            <a:r>
              <a:rPr lang="cs-CZ" sz="2200" dirty="0"/>
              <a:t>Mendel M. </a:t>
            </a:r>
            <a:r>
              <a:rPr lang="cs-CZ" sz="2200" dirty="0" err="1"/>
              <a:t>Levin</a:t>
            </a:r>
            <a:endParaRPr lang="cs-CZ" sz="2200" dirty="0"/>
          </a:p>
          <a:p>
            <a:r>
              <a:rPr lang="cs-CZ" sz="2200" dirty="0"/>
              <a:t>Šalom </a:t>
            </a:r>
            <a:r>
              <a:rPr lang="cs-CZ" sz="2200" dirty="0" err="1"/>
              <a:t>Kohen</a:t>
            </a:r>
            <a:r>
              <a:rPr lang="cs-CZ" sz="2200" dirty="0"/>
              <a:t> – </a:t>
            </a:r>
            <a:r>
              <a:rPr lang="cs-CZ" sz="2200" i="1" dirty="0" err="1"/>
              <a:t>Bikurej</a:t>
            </a:r>
            <a:r>
              <a:rPr lang="cs-CZ" sz="2200" i="1" dirty="0"/>
              <a:t> ha-</a:t>
            </a:r>
            <a:r>
              <a:rPr lang="cs-CZ" sz="2200" i="1" dirty="0" err="1"/>
              <a:t>itim</a:t>
            </a:r>
            <a:r>
              <a:rPr lang="cs-CZ" sz="2200" i="1" dirty="0"/>
              <a:t> </a:t>
            </a:r>
            <a:r>
              <a:rPr lang="cs-CZ" sz="2200" dirty="0"/>
              <a:t>(1820-1831)</a:t>
            </a:r>
          </a:p>
          <a:p>
            <a:r>
              <a:rPr lang="cs-CZ" sz="2200" i="1" dirty="0" err="1"/>
              <a:t>Kerem</a:t>
            </a:r>
            <a:r>
              <a:rPr lang="cs-CZ" sz="2200" i="1" dirty="0"/>
              <a:t> </a:t>
            </a:r>
            <a:r>
              <a:rPr lang="cs-CZ" sz="2200" i="1" dirty="0" err="1"/>
              <a:t>chemed</a:t>
            </a:r>
            <a:r>
              <a:rPr lang="cs-CZ" sz="2200" i="1" dirty="0"/>
              <a:t> </a:t>
            </a:r>
            <a:r>
              <a:rPr lang="cs-CZ" sz="2200" dirty="0"/>
              <a:t>(1833-1856)</a:t>
            </a:r>
          </a:p>
          <a:p>
            <a:r>
              <a:rPr lang="cs-CZ" sz="2200" dirty="0" err="1"/>
              <a:t>Nachman</a:t>
            </a:r>
            <a:r>
              <a:rPr lang="cs-CZ" sz="2200" dirty="0"/>
              <a:t> </a:t>
            </a:r>
            <a:r>
              <a:rPr lang="cs-CZ" sz="2200" dirty="0" err="1"/>
              <a:t>Krochmal</a:t>
            </a:r>
            <a:r>
              <a:rPr lang="cs-CZ" sz="2200" dirty="0"/>
              <a:t> (1785-1840)</a:t>
            </a:r>
          </a:p>
          <a:p>
            <a:r>
              <a:rPr lang="cs-CZ" sz="2200" dirty="0" err="1"/>
              <a:t>Šlomo</a:t>
            </a:r>
            <a:r>
              <a:rPr lang="cs-CZ" sz="2200" dirty="0"/>
              <a:t> Juda </a:t>
            </a:r>
            <a:r>
              <a:rPr lang="cs-CZ" sz="2200" dirty="0" err="1"/>
              <a:t>Rappopport</a:t>
            </a:r>
            <a:endParaRPr lang="cs-CZ" sz="2200" dirty="0"/>
          </a:p>
        </p:txBody>
      </p:sp>
      <p:pic>
        <p:nvPicPr>
          <p:cNvPr id="5122" name="Picture 2">
            <a:extLst>
              <a:ext uri="{FF2B5EF4-FFF2-40B4-BE49-F238E27FC236}">
                <a16:creationId xmlns:a16="http://schemas.microsoft.com/office/drawing/2014/main" id="{A57D878B-00F7-422D-93EC-F4C50E74750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925094" y="640080"/>
            <a:ext cx="3806875" cy="557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922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cxnSp>
        <p:nvCxnSpPr>
          <p:cNvPr id="75" name="Straight Connector 74">
            <a:extLst>
              <a:ext uri="{FF2B5EF4-FFF2-40B4-BE49-F238E27FC236}">
                <a16:creationId xmlns:a16="http://schemas.microsoft.com/office/drawing/2014/main" id="{29A9ABB9-3FE5-49D5-B8B3-4489C4CE4F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4300" y="2395983"/>
            <a:ext cx="0" cy="2228850"/>
          </a:xfrm>
          <a:prstGeom prst="line">
            <a:avLst/>
          </a:prstGeom>
          <a:ln w="19050">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7174" name="Picture 6">
            <a:extLst>
              <a:ext uri="{FF2B5EF4-FFF2-40B4-BE49-F238E27FC236}">
                <a16:creationId xmlns:a16="http://schemas.microsoft.com/office/drawing/2014/main" id="{3100E661-4572-4C42-8135-449051608C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 y="1282700"/>
            <a:ext cx="3592513" cy="4454525"/>
          </a:xfrm>
          <a:prstGeom prst="rect">
            <a:avLst/>
          </a:prstGeom>
          <a:extLst>
            <a:ext uri="{909E8E84-426E-40DD-AFC4-6F175D3DCCD1}">
              <a14:hiddenFill xmlns:a14="http://schemas.microsoft.com/office/drawing/2010/main">
                <a:solidFill>
                  <a:srgbClr val="FFFFFF"/>
                </a:solidFill>
              </a14:hiddenFill>
            </a:ext>
          </a:extLst>
        </p:spPr>
      </p:pic>
      <p:pic>
        <p:nvPicPr>
          <p:cNvPr id="7170" name="Picture 2">
            <a:extLst>
              <a:ext uri="{FF2B5EF4-FFF2-40B4-BE49-F238E27FC236}">
                <a16:creationId xmlns:a16="http://schemas.microsoft.com/office/drawing/2014/main" id="{FDA10A26-A3EB-4E62-992E-494769E2432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94188" y="1282700"/>
            <a:ext cx="3597275" cy="4454525"/>
          </a:xfrm>
          <a:prstGeom prst="rect">
            <a:avLst/>
          </a:prstGeom>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0C512C25-E0C7-44DF-8A27-FBE67051B2BD}"/>
              </a:ext>
            </a:extLst>
          </p:cNvPr>
          <p:cNvSpPr>
            <a:spLocks noGrp="1"/>
          </p:cNvSpPr>
          <p:nvPr>
            <p:ph type="title"/>
          </p:nvPr>
        </p:nvSpPr>
        <p:spPr>
          <a:xfrm>
            <a:off x="8540496" y="1282700"/>
            <a:ext cx="2799907" cy="4455416"/>
          </a:xfrm>
        </p:spPr>
        <p:txBody>
          <a:bodyPr anchor="ctr">
            <a:normAutofit/>
          </a:bodyPr>
          <a:lstStyle/>
          <a:p>
            <a:r>
              <a:rPr lang="cs-CZ" sz="4000" dirty="0" err="1"/>
              <a:t>Šelomo</a:t>
            </a:r>
            <a:r>
              <a:rPr lang="cs-CZ" sz="4000" dirty="0"/>
              <a:t> Juda </a:t>
            </a:r>
            <a:r>
              <a:rPr lang="cs-CZ" sz="4000" dirty="0" err="1"/>
              <a:t>Rapoport</a:t>
            </a:r>
            <a:br>
              <a:rPr lang="cs-CZ" sz="4000" dirty="0"/>
            </a:br>
            <a:endParaRPr lang="cs-CZ" sz="4000" dirty="0"/>
          </a:p>
        </p:txBody>
      </p:sp>
    </p:spTree>
    <p:extLst>
      <p:ext uri="{BB962C8B-B14F-4D97-AF65-F5344CB8AC3E}">
        <p14:creationId xmlns:p14="http://schemas.microsoft.com/office/powerpoint/2010/main" val="1968250270"/>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8" name="Rectangle 72">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E6D11DE-5DD2-4CE7-8205-F1E7868C061A}"/>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a:solidFill>
                  <a:srgbClr val="FFFFFF"/>
                </a:solidFill>
              </a:rPr>
              <a:t>Josef Perl (1773-1839)</a:t>
            </a:r>
          </a:p>
        </p:txBody>
      </p:sp>
      <p:cxnSp>
        <p:nvCxnSpPr>
          <p:cNvPr id="8199" name="Straight Connector 74">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8196" name="Picture 4" descr="Obsah obrázku text&#10;&#10;Popis byl vytvořen automaticky">
            <a:extLst>
              <a:ext uri="{FF2B5EF4-FFF2-40B4-BE49-F238E27FC236}">
                <a16:creationId xmlns:a16="http://schemas.microsoft.com/office/drawing/2014/main" id="{7B0B6F10-172F-4163-BF67-A790FB4E234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70406" y="2426818"/>
            <a:ext cx="2978239" cy="3997637"/>
          </a:xfrm>
          <a:prstGeom prst="rect">
            <a:avLst/>
          </a:prstGeom>
          <a:noFill/>
          <a:extLst>
            <a:ext uri="{909E8E84-426E-40DD-AFC4-6F175D3DCCD1}">
              <a14:hiddenFill xmlns:a14="http://schemas.microsoft.com/office/drawing/2010/main">
                <a:solidFill>
                  <a:srgbClr val="FFFFFF"/>
                </a:solidFill>
              </a14:hiddenFill>
            </a:ext>
          </a:extLst>
        </p:spPr>
      </p:pic>
      <p:cxnSp>
        <p:nvCxnSpPr>
          <p:cNvPr id="8200" name="Straight Connector 76">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8194" name="Picture 2" descr="Obsah obrázku text&#10;&#10;Popis byl vytvořen automaticky">
            <a:extLst>
              <a:ext uri="{FF2B5EF4-FFF2-40B4-BE49-F238E27FC236}">
                <a16:creationId xmlns:a16="http://schemas.microsoft.com/office/drawing/2014/main" id="{1FFC600F-E73C-4EA5-9DFF-07B890F2CEB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7603959" y="2426818"/>
            <a:ext cx="3138145" cy="3997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693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23599E13-9AF6-C470-415B-B2A959C673A3}"/>
              </a:ext>
            </a:extLst>
          </p:cNvPr>
          <p:cNvSpPr>
            <a:spLocks noGrp="1"/>
          </p:cNvSpPr>
          <p:nvPr>
            <p:ph idx="1"/>
          </p:nvPr>
        </p:nvSpPr>
        <p:spPr>
          <a:xfrm>
            <a:off x="64655" y="64654"/>
            <a:ext cx="11942618" cy="6793345"/>
          </a:xfrm>
        </p:spPr>
        <p:txBody>
          <a:bodyPr/>
          <a:lstStyle/>
          <a:p>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Über</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das</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Wesen</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der Sekte </a:t>
            </a:r>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Chassidim</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als</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ihren</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eigenen</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Werken</a:t>
            </a:r>
            <a:r>
              <a:rPr lang="cs-CZ"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i="1" dirty="0" err="1">
                <a:effectLst/>
                <a:latin typeface="Times New Roman" panose="02020603050405020304" pitchFamily="18" charset="0"/>
                <a:ea typeface="Calibri" panose="020F0502020204030204" pitchFamily="34" charset="0"/>
                <a:cs typeface="Times New Roman" panose="02020603050405020304" pitchFamily="18" charset="0"/>
              </a:rPr>
              <a:t>gezogen</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1816</a:t>
            </a:r>
            <a:r>
              <a:rPr lang="de-DE" sz="24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de-DE" sz="2400" dirty="0">
              <a:latin typeface="Times New Roman" panose="02020603050405020304" pitchFamily="18" charset="0"/>
              <a:cs typeface="Times New Roman" panose="02020603050405020304" pitchFamily="18" charset="0"/>
            </a:endParaRPr>
          </a:p>
          <a:p>
            <a:r>
              <a:rPr lang="cs-CZ" dirty="0"/>
              <a:t>Josef Perl, </a:t>
            </a:r>
            <a:r>
              <a:rPr lang="he-IL" dirty="0"/>
              <a:t>בוחן צדיק</a:t>
            </a:r>
            <a:r>
              <a:rPr lang="cs-CZ" dirty="0"/>
              <a:t> (1838)</a:t>
            </a:r>
          </a:p>
          <a:p>
            <a:r>
              <a:rPr lang="cs-CZ" dirty="0" err="1"/>
              <a:t>Jicchak</a:t>
            </a:r>
            <a:r>
              <a:rPr lang="cs-CZ" dirty="0"/>
              <a:t> </a:t>
            </a:r>
            <a:r>
              <a:rPr lang="cs-CZ" dirty="0" err="1"/>
              <a:t>Erter</a:t>
            </a:r>
            <a:r>
              <a:rPr lang="cs-CZ" dirty="0"/>
              <a:t>, </a:t>
            </a:r>
            <a:r>
              <a:rPr lang="he-IL" dirty="0"/>
              <a:t>הצופה לבית ישראל</a:t>
            </a:r>
            <a:endParaRPr lang="cs-CZ" dirty="0"/>
          </a:p>
        </p:txBody>
      </p:sp>
      <p:pic>
        <p:nvPicPr>
          <p:cNvPr id="2" name="Obrázek 1">
            <a:extLst>
              <a:ext uri="{FF2B5EF4-FFF2-40B4-BE49-F238E27FC236}">
                <a16:creationId xmlns:a16="http://schemas.microsoft.com/office/drawing/2014/main" id="{9A614419-64D1-395C-3ED6-3CA08D584F7B}"/>
              </a:ext>
            </a:extLst>
          </p:cNvPr>
          <p:cNvPicPr>
            <a:picLocks noChangeAspect="1"/>
          </p:cNvPicPr>
          <p:nvPr/>
        </p:nvPicPr>
        <p:blipFill>
          <a:blip r:embed="rId2"/>
          <a:stretch>
            <a:fillRect/>
          </a:stretch>
        </p:blipFill>
        <p:spPr>
          <a:xfrm>
            <a:off x="7937582" y="1194860"/>
            <a:ext cx="3897498" cy="4923839"/>
          </a:xfrm>
          <a:prstGeom prst="rect">
            <a:avLst/>
          </a:prstGeom>
        </p:spPr>
      </p:pic>
    </p:spTree>
    <p:extLst>
      <p:ext uri="{BB962C8B-B14F-4D97-AF65-F5344CB8AC3E}">
        <p14:creationId xmlns:p14="http://schemas.microsoft.com/office/powerpoint/2010/main" val="3780929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7CC0A1-744C-7EB8-31B0-47B229762E27}"/>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F16C2390-1B7D-A586-DF75-C40B1CCF6C05}"/>
              </a:ext>
            </a:extLst>
          </p:cNvPr>
          <p:cNvPicPr>
            <a:picLocks noGrp="1" noChangeAspect="1"/>
          </p:cNvPicPr>
          <p:nvPr>
            <p:ph idx="1"/>
          </p:nvPr>
        </p:nvPicPr>
        <p:blipFill>
          <a:blip r:embed="rId2"/>
          <a:stretch>
            <a:fillRect/>
          </a:stretch>
        </p:blipFill>
        <p:spPr>
          <a:xfrm rot="5400000">
            <a:off x="1223806" y="-2752908"/>
            <a:ext cx="9539932" cy="11647718"/>
          </a:xfrm>
          <a:prstGeom prst="rect">
            <a:avLst/>
          </a:prstGeom>
        </p:spPr>
      </p:pic>
    </p:spTree>
    <p:extLst>
      <p:ext uri="{BB962C8B-B14F-4D97-AF65-F5344CB8AC3E}">
        <p14:creationId xmlns:p14="http://schemas.microsoft.com/office/powerpoint/2010/main" val="1188108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obsah 5"/>
          <p:cNvSpPr>
            <a:spLocks noGrp="1"/>
          </p:cNvSpPr>
          <p:nvPr>
            <p:ph idx="1"/>
          </p:nvPr>
        </p:nvSpPr>
        <p:spPr>
          <a:xfrm>
            <a:off x="0" y="0"/>
            <a:ext cx="11353800" cy="6176963"/>
          </a:xfrm>
        </p:spPr>
        <p:txBody>
          <a:bodyPr/>
          <a:lstStyle/>
          <a:p>
            <a:r>
              <a:rPr lang="cs-CZ" dirty="0">
                <a:hlinkClick r:id="rId2"/>
              </a:rPr>
              <a:t>http://www.haarchion.co.il/</a:t>
            </a:r>
            <a:endParaRPr lang="cs-CZ" dirty="0"/>
          </a:p>
          <a:p>
            <a:endParaRPr lang="cs-CZ" dirty="0"/>
          </a:p>
          <a:p>
            <a:r>
              <a:rPr lang="cs-CZ" dirty="0">
                <a:hlinkClick r:id="rId3"/>
              </a:rPr>
              <a:t>https://tarbutil.cet.ac.il/</a:t>
            </a:r>
            <a:endParaRPr lang="cs-CZ" dirty="0"/>
          </a:p>
          <a:p>
            <a:endParaRPr lang="cs-CZ" dirty="0"/>
          </a:p>
          <a:p>
            <a:r>
              <a:rPr lang="cs-CZ" dirty="0"/>
              <a:t>https://library.osu.edu/projects/hebrew-lexicon//</a:t>
            </a:r>
          </a:p>
        </p:txBody>
      </p:sp>
    </p:spTree>
    <p:extLst>
      <p:ext uri="{BB962C8B-B14F-4D97-AF65-F5344CB8AC3E}">
        <p14:creationId xmlns:p14="http://schemas.microsoft.com/office/powerpoint/2010/main" val="3132287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93CFAB-95E5-4243-9660-61358A6A8F26}"/>
              </a:ext>
            </a:extLst>
          </p:cNvPr>
          <p:cNvSpPr>
            <a:spLocks noGrp="1"/>
          </p:cNvSpPr>
          <p:nvPr>
            <p:ph type="title"/>
          </p:nvPr>
        </p:nvSpPr>
        <p:spPr/>
        <p:txBody>
          <a:bodyPr/>
          <a:lstStyle/>
          <a:p>
            <a:r>
              <a:rPr lang="cs-CZ" dirty="0"/>
              <a:t>Ruská </a:t>
            </a:r>
            <a:r>
              <a:rPr lang="cs-CZ" dirty="0" err="1"/>
              <a:t>haskala</a:t>
            </a:r>
            <a:r>
              <a:rPr lang="cs-CZ" dirty="0"/>
              <a:t> (1840-1881)</a:t>
            </a:r>
          </a:p>
        </p:txBody>
      </p:sp>
      <p:sp>
        <p:nvSpPr>
          <p:cNvPr id="3" name="Zástupný obsah 2">
            <a:extLst>
              <a:ext uri="{FF2B5EF4-FFF2-40B4-BE49-F238E27FC236}">
                <a16:creationId xmlns:a16="http://schemas.microsoft.com/office/drawing/2014/main" id="{31E7F70B-8F58-4EBC-B749-B09935C66853}"/>
              </a:ext>
            </a:extLst>
          </p:cNvPr>
          <p:cNvSpPr>
            <a:spLocks noGrp="1"/>
          </p:cNvSpPr>
          <p:nvPr>
            <p:ph idx="1"/>
          </p:nvPr>
        </p:nvSpPr>
        <p:spPr>
          <a:xfrm>
            <a:off x="838200" y="1825625"/>
            <a:ext cx="4916055" cy="4351338"/>
          </a:xfrm>
        </p:spPr>
        <p:txBody>
          <a:bodyPr/>
          <a:lstStyle/>
          <a:p>
            <a:r>
              <a:rPr lang="cs-CZ" dirty="0"/>
              <a:t>Litva (</a:t>
            </a:r>
            <a:r>
              <a:rPr lang="cs-CZ" dirty="0" err="1"/>
              <a:t>Vilna</a:t>
            </a:r>
            <a:r>
              <a:rPr lang="cs-CZ" dirty="0"/>
              <a:t>) a Bělorusko (Kamenec Podolský)</a:t>
            </a:r>
          </a:p>
          <a:p>
            <a:r>
              <a:rPr lang="cs-CZ" dirty="0" err="1"/>
              <a:t>Jicchak</a:t>
            </a:r>
            <a:r>
              <a:rPr lang="cs-CZ" dirty="0"/>
              <a:t> </a:t>
            </a:r>
            <a:r>
              <a:rPr lang="cs-CZ" dirty="0" err="1"/>
              <a:t>Dov</a:t>
            </a:r>
            <a:r>
              <a:rPr lang="cs-CZ" dirty="0"/>
              <a:t> (</a:t>
            </a:r>
            <a:r>
              <a:rPr lang="cs-CZ" dirty="0" err="1"/>
              <a:t>Baer</a:t>
            </a:r>
            <a:r>
              <a:rPr lang="cs-CZ" dirty="0"/>
              <a:t>) </a:t>
            </a:r>
            <a:r>
              <a:rPr lang="cs-CZ" dirty="0" err="1"/>
              <a:t>Levinsohn</a:t>
            </a:r>
            <a:r>
              <a:rPr lang="cs-CZ" dirty="0"/>
              <a:t> – </a:t>
            </a:r>
            <a:r>
              <a:rPr lang="he-IL" dirty="0"/>
              <a:t>תעודה בישראל, בית יהודה, זרובבל, אחיה השילוני החוזה</a:t>
            </a:r>
            <a:endParaRPr lang="cs-CZ" dirty="0"/>
          </a:p>
        </p:txBody>
      </p:sp>
      <p:pic>
        <p:nvPicPr>
          <p:cNvPr id="4" name="Obrázek 3">
            <a:extLst>
              <a:ext uri="{FF2B5EF4-FFF2-40B4-BE49-F238E27FC236}">
                <a16:creationId xmlns:a16="http://schemas.microsoft.com/office/drawing/2014/main" id="{80D295D3-4608-88B5-3B39-E7A98E7667B4}"/>
              </a:ext>
            </a:extLst>
          </p:cNvPr>
          <p:cNvPicPr>
            <a:picLocks noChangeAspect="1"/>
          </p:cNvPicPr>
          <p:nvPr/>
        </p:nvPicPr>
        <p:blipFill>
          <a:blip r:embed="rId2"/>
          <a:stretch>
            <a:fillRect/>
          </a:stretch>
        </p:blipFill>
        <p:spPr>
          <a:xfrm>
            <a:off x="6901295" y="1763280"/>
            <a:ext cx="2990850" cy="4267200"/>
          </a:xfrm>
          <a:prstGeom prst="rect">
            <a:avLst/>
          </a:prstGeom>
        </p:spPr>
      </p:pic>
    </p:spTree>
    <p:extLst>
      <p:ext uri="{BB962C8B-B14F-4D97-AF65-F5344CB8AC3E}">
        <p14:creationId xmlns:p14="http://schemas.microsoft.com/office/powerpoint/2010/main" val="1501718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61D3E26-7D93-3E8C-F253-C46587F93AA1}"/>
              </a:ext>
            </a:extLst>
          </p:cNvPr>
          <p:cNvSpPr>
            <a:spLocks noGrp="1"/>
          </p:cNvSpPr>
          <p:nvPr>
            <p:ph idx="1"/>
          </p:nvPr>
        </p:nvSpPr>
        <p:spPr>
          <a:xfrm>
            <a:off x="0" y="0"/>
            <a:ext cx="12192000" cy="6858000"/>
          </a:xfrm>
        </p:spPr>
        <p:txBody>
          <a:bodyPr/>
          <a:lstStyle/>
          <a:p>
            <a:r>
              <a:rPr lang="cs-CZ" dirty="0"/>
              <a:t>Poezie: </a:t>
            </a:r>
            <a:r>
              <a:rPr lang="cs-CZ" dirty="0" err="1"/>
              <a:t>Avraham</a:t>
            </a:r>
            <a:r>
              <a:rPr lang="cs-CZ" dirty="0"/>
              <a:t> </a:t>
            </a:r>
            <a:r>
              <a:rPr lang="cs-CZ" dirty="0" err="1"/>
              <a:t>Dov</a:t>
            </a:r>
            <a:r>
              <a:rPr lang="cs-CZ" dirty="0"/>
              <a:t> </a:t>
            </a:r>
            <a:r>
              <a:rPr lang="cs-CZ" dirty="0" err="1"/>
              <a:t>Lebensohn</a:t>
            </a:r>
            <a:r>
              <a:rPr lang="cs-CZ" dirty="0"/>
              <a:t> (Adam ha-</a:t>
            </a:r>
            <a:r>
              <a:rPr lang="cs-CZ" dirty="0" err="1"/>
              <a:t>Kohen</a:t>
            </a:r>
            <a:r>
              <a:rPr lang="cs-CZ" dirty="0"/>
              <a:t>) a </a:t>
            </a:r>
            <a:r>
              <a:rPr lang="cs-CZ" dirty="0" err="1"/>
              <a:t>Micha</a:t>
            </a:r>
            <a:r>
              <a:rPr lang="cs-CZ" dirty="0"/>
              <a:t> </a:t>
            </a:r>
            <a:r>
              <a:rPr lang="cs-CZ" dirty="0" err="1"/>
              <a:t>Lebensohn</a:t>
            </a:r>
            <a:r>
              <a:rPr lang="cs-CZ" dirty="0"/>
              <a:t> (</a:t>
            </a:r>
            <a:r>
              <a:rPr lang="cs-CZ" dirty="0" err="1"/>
              <a:t>Jael</a:t>
            </a:r>
            <a:r>
              <a:rPr lang="cs-CZ" dirty="0"/>
              <a:t> a </a:t>
            </a:r>
            <a:r>
              <a:rPr lang="cs-CZ" dirty="0" err="1"/>
              <a:t>Sísera</a:t>
            </a:r>
            <a:r>
              <a:rPr lang="cs-CZ" dirty="0"/>
              <a:t>, </a:t>
            </a:r>
            <a:r>
              <a:rPr lang="cs-CZ" dirty="0" err="1"/>
              <a:t>Niqmat</a:t>
            </a:r>
            <a:r>
              <a:rPr lang="cs-CZ" dirty="0"/>
              <a:t> </a:t>
            </a:r>
            <a:r>
              <a:rPr lang="cs-CZ" dirty="0" err="1"/>
              <a:t>Šimšon</a:t>
            </a:r>
            <a:r>
              <a:rPr lang="cs-CZ" dirty="0"/>
              <a:t>)</a:t>
            </a:r>
          </a:p>
          <a:p>
            <a:r>
              <a:rPr lang="cs-CZ" dirty="0"/>
              <a:t>Juda </a:t>
            </a:r>
            <a:r>
              <a:rPr lang="cs-CZ" dirty="0" err="1"/>
              <a:t>Leib</a:t>
            </a:r>
            <a:r>
              <a:rPr lang="cs-CZ" dirty="0"/>
              <a:t> </a:t>
            </a:r>
            <a:r>
              <a:rPr lang="cs-CZ" dirty="0" err="1"/>
              <a:t>Gordon</a:t>
            </a:r>
            <a:r>
              <a:rPr lang="cs-CZ" dirty="0"/>
              <a:t>: </a:t>
            </a:r>
            <a:r>
              <a:rPr lang="he-IL" dirty="0"/>
              <a:t>בין שיני אריות, במצולות ים, צדקיה בבית הפקודה, הקיצה עמי (1863), קוצו של יוד (1875)</a:t>
            </a:r>
          </a:p>
          <a:p>
            <a:r>
              <a:rPr lang="cs-CZ" dirty="0"/>
              <a:t>M.A. </a:t>
            </a:r>
            <a:r>
              <a:rPr lang="cs-CZ" dirty="0" err="1"/>
              <a:t>Guensburg</a:t>
            </a:r>
            <a:endParaRPr lang="cs-CZ" dirty="0"/>
          </a:p>
          <a:p>
            <a:r>
              <a:rPr lang="he-IL" dirty="0"/>
              <a:t>אברהם מאפו </a:t>
            </a:r>
          </a:p>
          <a:p>
            <a:r>
              <a:rPr lang="he-IL" dirty="0"/>
              <a:t>אהבת ציון</a:t>
            </a:r>
          </a:p>
          <a:p>
            <a:r>
              <a:rPr lang="he-IL" dirty="0"/>
              <a:t>אשמת שומרון</a:t>
            </a:r>
          </a:p>
          <a:p>
            <a:r>
              <a:rPr lang="he-IL" dirty="0"/>
              <a:t>עיט צבוע</a:t>
            </a:r>
            <a:endParaRPr lang="cs-CZ" dirty="0"/>
          </a:p>
          <a:p>
            <a:endParaRPr lang="cs-CZ" dirty="0"/>
          </a:p>
          <a:p>
            <a:endParaRPr lang="cs-CZ" dirty="0"/>
          </a:p>
          <a:p>
            <a:r>
              <a:rPr lang="cs-CZ" dirty="0" err="1"/>
              <a:t>Reuven</a:t>
            </a:r>
            <a:r>
              <a:rPr lang="cs-CZ" dirty="0"/>
              <a:t> </a:t>
            </a:r>
            <a:r>
              <a:rPr lang="cs-CZ" dirty="0" err="1"/>
              <a:t>Ašer</a:t>
            </a:r>
            <a:r>
              <a:rPr lang="cs-CZ" dirty="0"/>
              <a:t> </a:t>
            </a:r>
            <a:r>
              <a:rPr lang="cs-CZ" dirty="0" err="1"/>
              <a:t>Braudes</a:t>
            </a:r>
            <a:r>
              <a:rPr lang="cs-CZ" dirty="0"/>
              <a:t>, </a:t>
            </a:r>
            <a:r>
              <a:rPr lang="he-IL" dirty="0"/>
              <a:t>הדת והחיים, שתי קצוות</a:t>
            </a:r>
          </a:p>
          <a:p>
            <a:endParaRPr lang="cs-CZ" dirty="0"/>
          </a:p>
          <a:p>
            <a:endParaRPr lang="cs-CZ" dirty="0"/>
          </a:p>
        </p:txBody>
      </p:sp>
    </p:spTree>
    <p:extLst>
      <p:ext uri="{BB962C8B-B14F-4D97-AF65-F5344CB8AC3E}">
        <p14:creationId xmlns:p14="http://schemas.microsoft.com/office/powerpoint/2010/main" val="29465562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6973" y="-1478"/>
            <a:ext cx="10515600" cy="1325563"/>
          </a:xfrm>
        </p:spPr>
        <p:txBody>
          <a:bodyPr/>
          <a:lstStyle/>
          <a:p>
            <a:r>
              <a:rPr lang="he-IL" dirty="0"/>
              <a:t>בהקדמה לספר "שירי בת ציון", כתב מיכ"ל: </a:t>
            </a:r>
            <a:endParaRPr lang="cs-CZ" dirty="0"/>
          </a:p>
        </p:txBody>
      </p:sp>
      <p:sp>
        <p:nvSpPr>
          <p:cNvPr id="3" name="Zástupný symbol pro obsah 2"/>
          <p:cNvSpPr>
            <a:spLocks noGrp="1"/>
          </p:cNvSpPr>
          <p:nvPr>
            <p:ph idx="1"/>
          </p:nvPr>
        </p:nvSpPr>
        <p:spPr/>
        <p:txBody>
          <a:bodyPr/>
          <a:lstStyle/>
          <a:p>
            <a:r>
              <a:rPr lang="he-IL" dirty="0"/>
              <a:t>ידידי הקורא, אשר עמך עמי ואלהיך אלהי, קומה נא ולכה עתה עמדי כי על כנפי שירי אל אדמת קודש אשאך היום (ואם גם בעלוה אדונים זולתנו הנה אך לנו היא כי בנהרי נחלי דם ודמע קנינו לנו את עפרות קדשה), שם מחזות שדי אראך מרמאות אלהים, מלך ביפיו, נביא בקדשו, חכם בחכמתו, גבור בגבורתו, ולוי בשירתו, גם מוצאי ערב ובקר על הררי ירושלים תחזינה עיניך, שם לקול מימי הירדן המפכים עוד לגדות אדמת קדש; לקול המית ארזי הלבנון אשר יניעו עוד ראשם על משבתי ציון, שם תסלח לקול המשורר קול מארץ יצפצף אשר קול מליו נחבאו בין קולות שדי אלה, ואולי תאצל לי גם ברכה כי שמתי לנכח פניך זכרוני קדש, זיכרון ימי קדומים, שחרות ימי בת עמנו. </a:t>
            </a:r>
            <a:endParaRPr lang="cs-CZ" dirty="0"/>
          </a:p>
        </p:txBody>
      </p:sp>
    </p:spTree>
    <p:extLst>
      <p:ext uri="{BB962C8B-B14F-4D97-AF65-F5344CB8AC3E}">
        <p14:creationId xmlns:p14="http://schemas.microsoft.com/office/powerpoint/2010/main" val="3172847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2586" y="365125"/>
            <a:ext cx="9976945" cy="5948855"/>
          </a:xfrm>
        </p:spPr>
      </p:pic>
    </p:spTree>
    <p:extLst>
      <p:ext uri="{BB962C8B-B14F-4D97-AF65-F5344CB8AC3E}">
        <p14:creationId xmlns:p14="http://schemas.microsoft.com/office/powerpoint/2010/main" val="1750880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181981" y="-1956802"/>
            <a:ext cx="10826551" cy="13837122"/>
          </a:xfrm>
          <a:prstGeom prst="rect">
            <a:avLst/>
          </a:prstGeom>
        </p:spPr>
      </p:pic>
    </p:spTree>
    <p:extLst>
      <p:ext uri="{BB962C8B-B14F-4D97-AF65-F5344CB8AC3E}">
        <p14:creationId xmlns:p14="http://schemas.microsoft.com/office/powerpoint/2010/main" val="18122947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13217-8D55-9699-5900-D23A03BC47AE}"/>
              </a:ext>
            </a:extLst>
          </p:cNvPr>
          <p:cNvSpPr>
            <a:spLocks noGrp="1"/>
          </p:cNvSpPr>
          <p:nvPr>
            <p:ph type="title"/>
          </p:nvPr>
        </p:nvSpPr>
        <p:spPr/>
        <p:txBody>
          <a:bodyPr/>
          <a:lstStyle/>
          <a:p>
            <a:r>
              <a:rPr lang="he-IL" dirty="0"/>
              <a:t>יהודה ליב גורדון</a:t>
            </a:r>
            <a:endParaRPr lang="cs-CZ" dirty="0"/>
          </a:p>
        </p:txBody>
      </p:sp>
      <p:pic>
        <p:nvPicPr>
          <p:cNvPr id="4" name="Zástupný obsah 3">
            <a:extLst>
              <a:ext uri="{FF2B5EF4-FFF2-40B4-BE49-F238E27FC236}">
                <a16:creationId xmlns:a16="http://schemas.microsoft.com/office/drawing/2014/main" id="{411253DC-0622-9D7C-D201-ADFDA8B22F00}"/>
              </a:ext>
            </a:extLst>
          </p:cNvPr>
          <p:cNvPicPr>
            <a:picLocks noGrp="1" noChangeAspect="1"/>
          </p:cNvPicPr>
          <p:nvPr>
            <p:ph idx="1"/>
          </p:nvPr>
        </p:nvPicPr>
        <p:blipFill>
          <a:blip r:embed="rId2"/>
          <a:stretch>
            <a:fillRect/>
          </a:stretch>
        </p:blipFill>
        <p:spPr>
          <a:xfrm>
            <a:off x="669472" y="1771083"/>
            <a:ext cx="1905000" cy="2609850"/>
          </a:xfrm>
          <a:prstGeom prst="rect">
            <a:avLst/>
          </a:prstGeom>
        </p:spPr>
      </p:pic>
      <p:pic>
        <p:nvPicPr>
          <p:cNvPr id="2052" name="Picture 4">
            <a:extLst>
              <a:ext uri="{FF2B5EF4-FFF2-40B4-BE49-F238E27FC236}">
                <a16:creationId xmlns:a16="http://schemas.microsoft.com/office/drawing/2014/main" id="{25FC699B-1ECD-FA64-8FBE-F1AEE400D2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0653" y="0"/>
            <a:ext cx="48418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48473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D3985F-8AAE-DF71-7914-EB4731AB10AF}"/>
              </a:ext>
            </a:extLst>
          </p:cNvPr>
          <p:cNvSpPr>
            <a:spLocks noGrp="1"/>
          </p:cNvSpPr>
          <p:nvPr>
            <p:ph type="title"/>
          </p:nvPr>
        </p:nvSpPr>
        <p:spPr/>
        <p:txBody>
          <a:bodyPr/>
          <a:lstStyle/>
          <a:p>
            <a:r>
              <a:rPr lang="he-IL" dirty="0"/>
              <a:t>אברהם מאפו</a:t>
            </a:r>
            <a:endParaRPr lang="cs-CZ" dirty="0"/>
          </a:p>
        </p:txBody>
      </p:sp>
      <p:pic>
        <p:nvPicPr>
          <p:cNvPr id="3074" name="Picture 2">
            <a:extLst>
              <a:ext uri="{FF2B5EF4-FFF2-40B4-BE49-F238E27FC236}">
                <a16:creationId xmlns:a16="http://schemas.microsoft.com/office/drawing/2014/main" id="{3F2976C9-85C3-29F0-B4A7-D8E2D40A98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02060" y="179832"/>
            <a:ext cx="5076825" cy="6498336"/>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BBD5D140-0239-4CA3-169A-90CF0FB3F092}"/>
              </a:ext>
            </a:extLst>
          </p:cNvPr>
          <p:cNvSpPr txBox="1"/>
          <p:nvPr/>
        </p:nvSpPr>
        <p:spPr>
          <a:xfrm>
            <a:off x="435429" y="1981199"/>
            <a:ext cx="4800601" cy="1384995"/>
          </a:xfrm>
          <a:prstGeom prst="rect">
            <a:avLst/>
          </a:prstGeom>
          <a:noFill/>
        </p:spPr>
        <p:txBody>
          <a:bodyPr wrap="square">
            <a:spAutoFit/>
          </a:bodyPr>
          <a:lstStyle/>
          <a:p>
            <a:r>
              <a:rPr lang="he-IL" sz="2800" dirty="0"/>
              <a:t>אהבת ציון</a:t>
            </a:r>
          </a:p>
          <a:p>
            <a:r>
              <a:rPr lang="he-IL" sz="2800" dirty="0"/>
              <a:t>אשמת שומרון</a:t>
            </a:r>
          </a:p>
          <a:p>
            <a:r>
              <a:rPr lang="he-IL" sz="2800" dirty="0"/>
              <a:t>עיט צבוע</a:t>
            </a:r>
            <a:endParaRPr lang="cs-CZ" sz="2800" dirty="0"/>
          </a:p>
        </p:txBody>
      </p:sp>
    </p:spTree>
    <p:extLst>
      <p:ext uri="{BB962C8B-B14F-4D97-AF65-F5344CB8AC3E}">
        <p14:creationId xmlns:p14="http://schemas.microsoft.com/office/powerpoint/2010/main" val="2685185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A00D244-877B-1609-EA57-A93BED105B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2771" y="250197"/>
            <a:ext cx="3722251" cy="635760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EF0677A2-56B6-41E9-87C6-7556FA0EA1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172" y="655909"/>
            <a:ext cx="3635828" cy="536530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BCB9520A-BDC7-0EFF-A0EE-21D618DAB6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14" y="1380445"/>
            <a:ext cx="3208668" cy="4171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903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DDD7AA-E7C7-496B-8AC9-4949AFEC6610}"/>
              </a:ext>
            </a:extLst>
          </p:cNvPr>
          <p:cNvSpPr>
            <a:spLocks noGrp="1"/>
          </p:cNvSpPr>
          <p:nvPr>
            <p:ph type="title"/>
          </p:nvPr>
        </p:nvSpPr>
        <p:spPr/>
        <p:txBody>
          <a:bodyPr/>
          <a:lstStyle/>
          <a:p>
            <a:r>
              <a:rPr lang="cs-CZ" dirty="0"/>
              <a:t>Periodika</a:t>
            </a:r>
          </a:p>
        </p:txBody>
      </p:sp>
      <p:sp>
        <p:nvSpPr>
          <p:cNvPr id="3" name="Zástupný obsah 2">
            <a:extLst>
              <a:ext uri="{FF2B5EF4-FFF2-40B4-BE49-F238E27FC236}">
                <a16:creationId xmlns:a16="http://schemas.microsoft.com/office/drawing/2014/main" id="{0BEEDA6D-3D23-4990-A6E4-AFB1B9ED7A18}"/>
              </a:ext>
            </a:extLst>
          </p:cNvPr>
          <p:cNvSpPr>
            <a:spLocks noGrp="1"/>
          </p:cNvSpPr>
          <p:nvPr>
            <p:ph idx="1"/>
          </p:nvPr>
        </p:nvSpPr>
        <p:spPr/>
        <p:txBody>
          <a:bodyPr/>
          <a:lstStyle/>
          <a:p>
            <a:r>
              <a:rPr lang="cs-CZ" dirty="0"/>
              <a:t>Ha-</a:t>
            </a:r>
            <a:r>
              <a:rPr lang="cs-CZ" dirty="0" err="1"/>
              <a:t>Magid</a:t>
            </a:r>
            <a:r>
              <a:rPr lang="cs-CZ" dirty="0"/>
              <a:t> (1856)</a:t>
            </a:r>
          </a:p>
          <a:p>
            <a:r>
              <a:rPr lang="cs-CZ" dirty="0"/>
              <a:t>Ha-</a:t>
            </a:r>
            <a:r>
              <a:rPr lang="cs-CZ" dirty="0" err="1"/>
              <a:t>Melic</a:t>
            </a:r>
            <a:r>
              <a:rPr lang="cs-CZ" dirty="0"/>
              <a:t> (Oděsa, 1860)</a:t>
            </a:r>
          </a:p>
          <a:p>
            <a:r>
              <a:rPr lang="cs-CZ" dirty="0"/>
              <a:t>Ha-Karmel (</a:t>
            </a:r>
            <a:r>
              <a:rPr lang="cs-CZ" dirty="0" err="1"/>
              <a:t>Vilna</a:t>
            </a:r>
            <a:r>
              <a:rPr lang="cs-CZ" dirty="0"/>
              <a:t>, 1860)</a:t>
            </a:r>
          </a:p>
          <a:p>
            <a:r>
              <a:rPr lang="cs-CZ" dirty="0"/>
              <a:t>Ha-</a:t>
            </a:r>
            <a:r>
              <a:rPr lang="cs-CZ" dirty="0" err="1"/>
              <a:t>Cfira</a:t>
            </a:r>
            <a:r>
              <a:rPr lang="cs-CZ" dirty="0"/>
              <a:t> (Varšava, 1862)</a:t>
            </a:r>
          </a:p>
          <a:p>
            <a:r>
              <a:rPr lang="cs-CZ" dirty="0"/>
              <a:t>Ha-</a:t>
            </a:r>
            <a:r>
              <a:rPr lang="cs-CZ" dirty="0" err="1"/>
              <a:t>Šachar</a:t>
            </a:r>
            <a:r>
              <a:rPr lang="cs-CZ" dirty="0"/>
              <a:t> (1864-84)</a:t>
            </a:r>
          </a:p>
          <a:p>
            <a:r>
              <a:rPr lang="cs-CZ" dirty="0"/>
              <a:t>Ha-</a:t>
            </a:r>
            <a:r>
              <a:rPr lang="cs-CZ" dirty="0" err="1"/>
              <a:t>Boker</a:t>
            </a:r>
            <a:r>
              <a:rPr lang="cs-CZ" dirty="0"/>
              <a:t> </a:t>
            </a:r>
            <a:r>
              <a:rPr lang="cs-CZ" dirty="0" err="1"/>
              <a:t>or</a:t>
            </a:r>
            <a:r>
              <a:rPr lang="cs-CZ" dirty="0"/>
              <a:t> (1876-86)</a:t>
            </a:r>
          </a:p>
          <a:p>
            <a:r>
              <a:rPr lang="cs-CZ" dirty="0"/>
              <a:t>Literární kritikové: </a:t>
            </a:r>
            <a:r>
              <a:rPr lang="cs-CZ" dirty="0" err="1"/>
              <a:t>Avraham</a:t>
            </a:r>
            <a:r>
              <a:rPr lang="cs-CZ" dirty="0"/>
              <a:t> </a:t>
            </a:r>
            <a:r>
              <a:rPr lang="cs-CZ" dirty="0" err="1"/>
              <a:t>Kovner</a:t>
            </a:r>
            <a:r>
              <a:rPr lang="cs-CZ" dirty="0"/>
              <a:t> a </a:t>
            </a:r>
            <a:r>
              <a:rPr lang="cs-CZ" dirty="0" err="1"/>
              <a:t>Avraham</a:t>
            </a:r>
            <a:r>
              <a:rPr lang="cs-CZ" dirty="0"/>
              <a:t> </a:t>
            </a:r>
            <a:r>
              <a:rPr lang="cs-CZ" dirty="0" err="1"/>
              <a:t>Paperna</a:t>
            </a:r>
            <a:endParaRPr lang="cs-CZ" dirty="0"/>
          </a:p>
        </p:txBody>
      </p:sp>
    </p:spTree>
    <p:extLst>
      <p:ext uri="{BB962C8B-B14F-4D97-AF65-F5344CB8AC3E}">
        <p14:creationId xmlns:p14="http://schemas.microsoft.com/office/powerpoint/2010/main" val="1849713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C525B78A-2F4A-4C29-9B75-78F7A49BFFA6}"/>
              </a:ext>
            </a:extLst>
          </p:cNvPr>
          <p:cNvSpPr>
            <a:spLocks noGrp="1"/>
          </p:cNvSpPr>
          <p:nvPr>
            <p:ph idx="1"/>
          </p:nvPr>
        </p:nvSpPr>
        <p:spPr>
          <a:xfrm>
            <a:off x="0" y="0"/>
            <a:ext cx="12192000" cy="6858000"/>
          </a:xfrm>
        </p:spPr>
        <p:txBody>
          <a:bodyPr>
            <a:normAutofit/>
          </a:bodyPr>
          <a:lstStyle/>
          <a:p>
            <a:endParaRPr lang="he-IL" sz="2400" dirty="0">
              <a:effectLst/>
              <a:latin typeface="Times New Roman" panose="02020603050405020304" pitchFamily="18" charset="0"/>
              <a:ea typeface="Calibri" panose="020F0502020204030204" pitchFamily="34" charset="0"/>
              <a:cs typeface="+mj-cs"/>
            </a:endParaRPr>
          </a:p>
          <a:p>
            <a:r>
              <a:rPr lang="cs-CZ" sz="2400" dirty="0" err="1">
                <a:latin typeface="Times New Roman" panose="02020603050405020304" pitchFamily="18" charset="0"/>
                <a:cs typeface="Times New Roman" panose="02020603050405020304" pitchFamily="18" charset="0"/>
              </a:rPr>
              <a:t>Abramovič</a:t>
            </a:r>
            <a:r>
              <a:rPr lang="cs-CZ" sz="2400" dirty="0">
                <a:latin typeface="Times New Roman" panose="02020603050405020304" pitchFamily="18" charset="0"/>
                <a:cs typeface="Times New Roman" panose="02020603050405020304" pitchFamily="18" charset="0"/>
              </a:rPr>
              <a:t> (Mendele </a:t>
            </a:r>
            <a:r>
              <a:rPr lang="cs-CZ" sz="2400" dirty="0" err="1">
                <a:latin typeface="Times New Roman" panose="02020603050405020304" pitchFamily="18" charset="0"/>
                <a:cs typeface="Times New Roman" panose="02020603050405020304" pitchFamily="18" charset="0"/>
              </a:rPr>
              <a:t>Mocher</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Sforim</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Peretz</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Smolenskin</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Reuven</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Ašer</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Braudes</a:t>
            </a:r>
            <a:r>
              <a:rPr lang="cs-CZ" sz="2400" dirty="0">
                <a:latin typeface="Times New Roman" panose="02020603050405020304" pitchFamily="18" charset="0"/>
                <a:cs typeface="Times New Roman" panose="02020603050405020304" pitchFamily="18" charset="0"/>
              </a:rPr>
              <a:t>. </a:t>
            </a:r>
          </a:p>
          <a:p>
            <a:r>
              <a:rPr lang="cs-CZ" sz="2400" dirty="0" err="1">
                <a:latin typeface="Times New Roman" panose="02020603050405020304" pitchFamily="18" charset="0"/>
                <a:cs typeface="Times New Roman" panose="02020603050405020304" pitchFamily="18" charset="0"/>
              </a:rPr>
              <a:t>Smolenskin</a:t>
            </a:r>
            <a:r>
              <a:rPr lang="cs-CZ" sz="2400" dirty="0">
                <a:latin typeface="Times New Roman" panose="02020603050405020304" pitchFamily="18" charset="0"/>
                <a:cs typeface="Times New Roman" panose="02020603050405020304" pitchFamily="18" charset="0"/>
              </a:rPr>
              <a:t> založil </a:t>
            </a:r>
            <a:r>
              <a:rPr lang="cs-CZ" sz="2400" i="1" dirty="0">
                <a:latin typeface="Times New Roman" panose="02020603050405020304" pitchFamily="18" charset="0"/>
                <a:cs typeface="Times New Roman" panose="02020603050405020304" pitchFamily="18" charset="0"/>
              </a:rPr>
              <a:t>Ha-</a:t>
            </a:r>
            <a:r>
              <a:rPr lang="cs-CZ" sz="2400" i="1" dirty="0" err="1">
                <a:latin typeface="Times New Roman" panose="02020603050405020304" pitchFamily="18" charset="0"/>
                <a:cs typeface="Times New Roman" panose="02020603050405020304" pitchFamily="18" charset="0"/>
              </a:rPr>
              <a:t>Šaḥar</a:t>
            </a:r>
            <a:r>
              <a:rPr lang="cs-CZ" sz="2400" dirty="0">
                <a:latin typeface="Times New Roman" panose="02020603050405020304" pitchFamily="18" charset="0"/>
                <a:cs typeface="Times New Roman" panose="02020603050405020304" pitchFamily="18" charset="0"/>
              </a:rPr>
              <a:t> (1869-84)</a:t>
            </a:r>
            <a:r>
              <a:rPr lang="he-IL" sz="2400" dirty="0">
                <a:latin typeface="Times New Roman" panose="02020603050405020304" pitchFamily="18" charset="0"/>
                <a:cs typeface="Times New Roman" panose="02020603050405020304" pitchFamily="18" charset="0"/>
              </a:rPr>
              <a:t>, התועה בדרכי חיים </a:t>
            </a:r>
            <a:endParaRPr lang="cs-CZ" sz="2400" dirty="0">
              <a:latin typeface="Times New Roman" panose="02020603050405020304" pitchFamily="18" charset="0"/>
              <a:cs typeface="Times New Roman" panose="02020603050405020304" pitchFamily="18" charset="0"/>
            </a:endParaRPr>
          </a:p>
          <a:p>
            <a:r>
              <a:rPr lang="cs-CZ" sz="2400" dirty="0" err="1">
                <a:latin typeface="Times New Roman" panose="02020603050405020304" pitchFamily="18" charset="0"/>
                <a:cs typeface="Times New Roman" panose="02020603050405020304" pitchFamily="18" charset="0"/>
              </a:rPr>
              <a:t>Reuven</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Ašer</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Braudes</a:t>
            </a:r>
            <a:r>
              <a:rPr lang="cs-CZ" sz="2400" dirty="0">
                <a:latin typeface="Times New Roman" panose="02020603050405020304" pitchFamily="18" charset="0"/>
                <a:cs typeface="Times New Roman" panose="02020603050405020304" pitchFamily="18" charset="0"/>
              </a:rPr>
              <a:t>: </a:t>
            </a:r>
            <a:r>
              <a:rPr lang="he-IL" sz="2400" dirty="0">
                <a:latin typeface="Times New Roman" panose="02020603050405020304" pitchFamily="18" charset="0"/>
                <a:cs typeface="Times New Roman" panose="02020603050405020304" pitchFamily="18" charset="0"/>
              </a:rPr>
              <a:t>הדת והחיים, שתי קצוות</a:t>
            </a:r>
            <a:endParaRPr lang="cs-CZ" sz="2400" dirty="0">
              <a:latin typeface="Times New Roman" panose="02020603050405020304" pitchFamily="18" charset="0"/>
              <a:cs typeface="Times New Roman" panose="02020603050405020304" pitchFamily="18" charset="0"/>
            </a:endParaRPr>
          </a:p>
          <a:p>
            <a:endParaRPr lang="he-IL" sz="2400" dirty="0">
              <a:latin typeface="Times New Roman" panose="02020603050405020304" pitchFamily="18" charset="0"/>
              <a:ea typeface="Calibri" panose="020F0502020204030204" pitchFamily="34" charset="0"/>
              <a:cs typeface="Times New Roman" panose="02020603050405020304" pitchFamily="18" charset="0"/>
            </a:endParaRPr>
          </a:p>
          <a:p>
            <a:r>
              <a:rPr lang="cs-CZ" sz="2400" dirty="0">
                <a:latin typeface="Times New Roman" panose="02020603050405020304" pitchFamily="18" charset="0"/>
                <a:ea typeface="Calibri" panose="020F0502020204030204" pitchFamily="34" charset="0"/>
                <a:cs typeface="Times New Roman" panose="02020603050405020304" pitchFamily="18" charset="0"/>
              </a:rPr>
              <a:t>Židé na Blízkém východě:</a:t>
            </a:r>
            <a:endParaRPr lang="he-IL" sz="2400" dirty="0">
              <a:latin typeface="Times New Roman" panose="02020603050405020304" pitchFamily="18" charset="0"/>
              <a:ea typeface="Calibri" panose="020F0502020204030204" pitchFamily="34" charset="0"/>
              <a:cs typeface="Times New Roman" panose="02020603050405020304" pitchFamily="18" charset="0"/>
            </a:endParaRPr>
          </a:p>
          <a:p>
            <a:r>
              <a:rPr lang="cs-CZ" sz="2400" dirty="0" err="1">
                <a:latin typeface="Times New Roman" panose="02020603050405020304" pitchFamily="18" charset="0"/>
                <a:ea typeface="Calibri" panose="020F0502020204030204" pitchFamily="34" charset="0"/>
                <a:cs typeface="Times New Roman" panose="02020603050405020304" pitchFamily="18" charset="0"/>
              </a:rPr>
              <a:t>Haskala</a:t>
            </a:r>
            <a:r>
              <a:rPr lang="cs-CZ" sz="2400" dirty="0">
                <a:latin typeface="Times New Roman" panose="02020603050405020304" pitchFamily="18" charset="0"/>
                <a:ea typeface="Calibri" panose="020F0502020204030204" pitchFamily="34" charset="0"/>
                <a:cs typeface="Times New Roman" panose="02020603050405020304" pitchFamily="18" charset="0"/>
              </a:rPr>
              <a:t> = </a:t>
            </a:r>
            <a:r>
              <a:rPr lang="cs-CZ" sz="2400" dirty="0" err="1">
                <a:latin typeface="Times New Roman" panose="02020603050405020304" pitchFamily="18" charset="0"/>
                <a:ea typeface="Calibri" panose="020F0502020204030204" pitchFamily="34" charset="0"/>
                <a:cs typeface="Times New Roman" panose="02020603050405020304" pitchFamily="18" charset="0"/>
              </a:rPr>
              <a:t>nahda</a:t>
            </a:r>
            <a:r>
              <a:rPr lang="cs-CZ" sz="2400" dirty="0">
                <a:latin typeface="Times New Roman" panose="02020603050405020304" pitchFamily="18" charset="0"/>
                <a:ea typeface="Calibri" panose="020F0502020204030204" pitchFamily="34"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Alliance</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Israélite</a:t>
            </a:r>
            <a:r>
              <a:rPr lang="cs-CZ" sz="2400" dirty="0">
                <a:latin typeface="Times New Roman" panose="02020603050405020304" pitchFamily="18" charset="0"/>
                <a:cs typeface="Times New Roman" panose="02020603050405020304" pitchFamily="18" charset="0"/>
              </a:rPr>
              <a:t> </a:t>
            </a:r>
            <a:r>
              <a:rPr lang="cs-CZ" sz="2400" dirty="0" err="1">
                <a:latin typeface="Times New Roman" panose="02020603050405020304" pitchFamily="18" charset="0"/>
                <a:cs typeface="Times New Roman" panose="02020603050405020304" pitchFamily="18" charset="0"/>
              </a:rPr>
              <a:t>Universelle</a:t>
            </a:r>
            <a:endParaRPr lang="he-IL" sz="2400" dirty="0">
              <a:latin typeface="Times New Roman" panose="02020603050405020304" pitchFamily="18" charset="0"/>
              <a:ea typeface="Calibri" panose="020F0502020204030204" pitchFamily="34" charset="0"/>
              <a:cs typeface="Times New Roman" panose="02020603050405020304" pitchFamily="18" charset="0"/>
            </a:endParaRPr>
          </a:p>
          <a:p>
            <a:r>
              <a:rPr lang="cs-CZ" sz="2400" dirty="0">
                <a:latin typeface="Times New Roman" panose="02020603050405020304" pitchFamily="18" charset="0"/>
                <a:ea typeface="Calibri" panose="020F0502020204030204" pitchFamily="34" charset="0"/>
                <a:cs typeface="Times New Roman" panose="02020603050405020304" pitchFamily="18" charset="0"/>
              </a:rPr>
              <a:t>Bagdád –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Baruch</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Moše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Mizrachi</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he-IL" sz="2400" dirty="0">
                <a:effectLst/>
                <a:latin typeface="Times New Roman" panose="02020603050405020304" pitchFamily="18" charset="0"/>
                <a:ea typeface="Calibri" panose="020F0502020204030204" pitchFamily="34" charset="0"/>
                <a:cs typeface="Times New Roman" panose="02020603050405020304" pitchFamily="18" charset="0"/>
              </a:rPr>
              <a:t>הדובר</a:t>
            </a:r>
            <a:endParaRPr lang="cs-CZ" sz="24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cs-CZ" sz="2400" dirty="0">
                <a:effectLst/>
                <a:latin typeface="Times New Roman" panose="02020603050405020304" pitchFamily="18" charset="0"/>
                <a:ea typeface="Calibri" panose="020F0502020204030204" pitchFamily="34" charset="0"/>
                <a:cs typeface="Times New Roman" panose="02020603050405020304" pitchFamily="18" charset="0"/>
              </a:rPr>
              <a:t>Bagdád –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Sliman</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Menachem</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Mani, </a:t>
            </a:r>
            <a:r>
              <a:rPr lang="he-IL" sz="2400" dirty="0">
                <a:effectLst/>
                <a:latin typeface="Times New Roman" panose="02020603050405020304" pitchFamily="18" charset="0"/>
                <a:ea typeface="Calibri" panose="020F0502020204030204" pitchFamily="34" charset="0"/>
                <a:cs typeface="Times New Roman" panose="02020603050405020304" pitchFamily="18" charset="0"/>
              </a:rPr>
              <a:t>עמק השדים</a:t>
            </a:r>
          </a:p>
          <a:p>
            <a:r>
              <a:rPr lang="cs-CZ" sz="2400" dirty="0">
                <a:effectLst/>
                <a:latin typeface="Times New Roman" panose="02020603050405020304" pitchFamily="18" charset="0"/>
                <a:ea typeface="Calibri" panose="020F0502020204030204" pitchFamily="34" charset="0"/>
                <a:cs typeface="Times New Roman" panose="02020603050405020304" pitchFamily="18" charset="0"/>
              </a:rPr>
              <a:t>Tunisko </a:t>
            </a:r>
            <a:r>
              <a:rPr lang="cs-CZ" sz="2400" dirty="0">
                <a:latin typeface="Times New Roman" panose="02020603050405020304" pitchFamily="18" charset="0"/>
                <a:ea typeface="Calibri" panose="020F0502020204030204" pitchFamily="34" charset="0"/>
                <a:cs typeface="Times New Roman" panose="02020603050405020304" pitchFamily="18" charset="0"/>
              </a:rPr>
              <a:t>– </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Šalom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Flah</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(1855–1936), </a:t>
            </a:r>
            <a:r>
              <a:rPr lang="he-IL" sz="2400" dirty="0">
                <a:effectLst/>
                <a:latin typeface="Times New Roman" panose="02020603050405020304" pitchFamily="18" charset="0"/>
                <a:ea typeface="Calibri" panose="020F0502020204030204" pitchFamily="34" charset="0"/>
                <a:cs typeface="Times New Roman" panose="02020603050405020304" pitchFamily="18" charset="0"/>
              </a:rPr>
              <a:t>צדק ושלום</a:t>
            </a:r>
          </a:p>
          <a:p>
            <a:r>
              <a:rPr lang="cs-CZ" sz="2400" dirty="0">
                <a:effectLst/>
                <a:latin typeface="Times New Roman" panose="02020603050405020304" pitchFamily="18" charset="0"/>
                <a:ea typeface="Calibri" panose="020F0502020204030204" pitchFamily="34" charset="0"/>
                <a:cs typeface="Times New Roman" panose="02020603050405020304" pitchFamily="18" charset="0"/>
              </a:rPr>
              <a:t>Magador – David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Elkajam</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(1851–1940)</a:t>
            </a:r>
            <a:r>
              <a:rPr lang="cs-CZ" sz="2400" dirty="0">
                <a:latin typeface="Times New Roman" panose="02020603050405020304" pitchFamily="18" charset="0"/>
                <a:ea typeface="Calibri" panose="020F0502020204030204" pitchFamily="34" charset="0"/>
                <a:cs typeface="Times New Roman" panose="02020603050405020304" pitchFamily="18" charset="0"/>
              </a:rPr>
              <a:t>, </a:t>
            </a:r>
            <a:r>
              <a:rPr lang="he-IL" sz="2400" dirty="0">
                <a:latin typeface="Times New Roman" panose="02020603050405020304" pitchFamily="18" charset="0"/>
                <a:ea typeface="Calibri" panose="020F0502020204030204" pitchFamily="34" charset="0"/>
                <a:cs typeface="Times New Roman" panose="02020603050405020304" pitchFamily="18" charset="0"/>
              </a:rPr>
              <a:t>שירי דודים</a:t>
            </a:r>
            <a:endParaRPr lang="cs-CZ" sz="2400" dirty="0">
              <a:latin typeface="Times New Roman" panose="02020603050405020304" pitchFamily="18" charset="0"/>
              <a:ea typeface="Calibri" panose="020F0502020204030204" pitchFamily="34" charset="0"/>
              <a:cs typeface="Times New Roman" panose="02020603050405020304" pitchFamily="18" charset="0"/>
            </a:endParaRPr>
          </a:p>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a:t>
            </a:r>
            <a:r>
              <a:rPr lang="cs-CZ" sz="2400" dirty="0" err="1">
                <a:latin typeface="Times New Roman" panose="02020603050405020304" pitchFamily="18" charset="0"/>
                <a:ea typeface="Calibri" panose="020F0502020204030204" pitchFamily="34" charset="0"/>
                <a:cs typeface="Times New Roman" panose="02020603050405020304" pitchFamily="18" charset="0"/>
              </a:rPr>
              <a:t>ripolis</a:t>
            </a:r>
            <a:r>
              <a:rPr lang="cs-CZ" sz="2400" dirty="0">
                <a:latin typeface="Times New Roman" panose="02020603050405020304" pitchFamily="18" charset="0"/>
                <a:ea typeface="Calibri" panose="020F0502020204030204" pitchFamily="34" charset="0"/>
                <a:cs typeface="Times New Roman" panose="02020603050405020304" pitchFamily="18" charset="0"/>
              </a:rPr>
              <a:t> – </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Mordechaj</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ha-</a:t>
            </a:r>
            <a:r>
              <a:rPr lang="cs-CZ" sz="2400" dirty="0" err="1">
                <a:effectLst/>
                <a:latin typeface="Times New Roman" panose="02020603050405020304" pitchFamily="18" charset="0"/>
                <a:ea typeface="Calibri" panose="020F0502020204030204" pitchFamily="34" charset="0"/>
                <a:cs typeface="Times New Roman" panose="02020603050405020304" pitchFamily="18" charset="0"/>
              </a:rPr>
              <a:t>Kohen</a:t>
            </a:r>
            <a:r>
              <a:rPr lang="cs-CZ" sz="2400" dirty="0">
                <a:effectLst/>
                <a:latin typeface="Times New Roman" panose="02020603050405020304" pitchFamily="18" charset="0"/>
                <a:ea typeface="Calibri" panose="020F0502020204030204" pitchFamily="34" charset="0"/>
                <a:cs typeface="Times New Roman" panose="02020603050405020304" pitchFamily="18" charset="0"/>
              </a:rPr>
              <a:t> (1856–1920</a:t>
            </a:r>
            <a:r>
              <a:rPr lang="cs-CZ" sz="2400" dirty="0">
                <a:effectLst/>
                <a:latin typeface="Times New Roman" panose="02020603050405020304" pitchFamily="18" charset="0"/>
                <a:ea typeface="Calibri" panose="020F0502020204030204" pitchFamily="34" charset="0"/>
                <a:cs typeface="+mj-cs"/>
              </a:rPr>
              <a:t>), </a:t>
            </a:r>
            <a:r>
              <a:rPr lang="he-IL" sz="2400" dirty="0">
                <a:effectLst/>
                <a:latin typeface="Times New Roman" panose="02020603050405020304" pitchFamily="18" charset="0"/>
                <a:ea typeface="Calibri" panose="020F0502020204030204" pitchFamily="34" charset="0"/>
                <a:cs typeface="+mj-cs"/>
              </a:rPr>
              <a:t>הגיד מרדכי</a:t>
            </a:r>
            <a:endParaRPr lang="cs-CZ" sz="2400" dirty="0">
              <a:cs typeface="+mj-cs"/>
            </a:endParaRPr>
          </a:p>
        </p:txBody>
      </p:sp>
    </p:spTree>
    <p:extLst>
      <p:ext uri="{BB962C8B-B14F-4D97-AF65-F5344CB8AC3E}">
        <p14:creationId xmlns:p14="http://schemas.microsoft.com/office/powerpoint/2010/main" val="3837339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D58B5D-347D-21D8-2607-A1F120D99F18}"/>
              </a:ext>
            </a:extLst>
          </p:cNvPr>
          <p:cNvSpPr>
            <a:spLocks noGrp="1"/>
          </p:cNvSpPr>
          <p:nvPr>
            <p:ph type="title"/>
          </p:nvPr>
        </p:nvSpPr>
        <p:spPr>
          <a:xfrm>
            <a:off x="471341" y="1"/>
            <a:ext cx="10882460" cy="1159496"/>
          </a:xfrm>
        </p:spPr>
        <p:txBody>
          <a:bodyPr>
            <a:normAutofit fontScale="90000"/>
          </a:bodyPr>
          <a:lstStyle/>
          <a:p>
            <a:r>
              <a:rPr lang="cs-CZ" dirty="0"/>
              <a:t>Počátky „moderní“ hebrejské literatury </a:t>
            </a:r>
            <a:r>
              <a:rPr lang="cs-CZ" dirty="0">
                <a:effectLst/>
                <a:ea typeface="Calibri" panose="020F0502020204030204" pitchFamily="34" charset="0"/>
              </a:rPr>
              <a:t>(</a:t>
            </a:r>
            <a:r>
              <a:rPr lang="cs-CZ" i="1" dirty="0" err="1">
                <a:effectLst/>
                <a:ea typeface="Calibri" panose="020F0502020204030204" pitchFamily="34" charset="0"/>
              </a:rPr>
              <a:t>sifrut</a:t>
            </a:r>
            <a:r>
              <a:rPr lang="cs-CZ" i="1" dirty="0">
                <a:effectLst/>
                <a:ea typeface="Calibri" panose="020F0502020204030204" pitchFamily="34" charset="0"/>
              </a:rPr>
              <a:t> </a:t>
            </a:r>
            <a:r>
              <a:rPr lang="cs-CZ" i="1" dirty="0" err="1">
                <a:effectLst/>
                <a:ea typeface="Calibri" panose="020F0502020204030204" pitchFamily="34" charset="0"/>
              </a:rPr>
              <a:t>ivrit</a:t>
            </a:r>
            <a:r>
              <a:rPr lang="cs-CZ" i="1" dirty="0">
                <a:effectLst/>
                <a:ea typeface="Calibri" panose="020F0502020204030204" pitchFamily="34" charset="0"/>
              </a:rPr>
              <a:t> </a:t>
            </a:r>
            <a:r>
              <a:rPr lang="cs-CZ" i="1" dirty="0" err="1">
                <a:effectLst/>
                <a:ea typeface="Calibri" panose="020F0502020204030204" pitchFamily="34" charset="0"/>
              </a:rPr>
              <a:t>chadaša</a:t>
            </a:r>
            <a:r>
              <a:rPr lang="cs-CZ" dirty="0">
                <a:effectLst/>
                <a:ea typeface="Calibri" panose="020F0502020204030204" pitchFamily="34" charset="0"/>
              </a:rPr>
              <a:t>)</a:t>
            </a:r>
            <a:endParaRPr lang="cs-CZ" dirty="0"/>
          </a:p>
        </p:txBody>
      </p:sp>
      <p:sp>
        <p:nvSpPr>
          <p:cNvPr id="3" name="Zástupný obsah 2">
            <a:extLst>
              <a:ext uri="{FF2B5EF4-FFF2-40B4-BE49-F238E27FC236}">
                <a16:creationId xmlns:a16="http://schemas.microsoft.com/office/drawing/2014/main" id="{AB7926E2-C4BD-432C-41C8-45B4132F1899}"/>
              </a:ext>
            </a:extLst>
          </p:cNvPr>
          <p:cNvSpPr>
            <a:spLocks noGrp="1"/>
          </p:cNvSpPr>
          <p:nvPr>
            <p:ph idx="1"/>
          </p:nvPr>
        </p:nvSpPr>
        <p:spPr>
          <a:xfrm>
            <a:off x="0" y="1825624"/>
            <a:ext cx="12191999" cy="5032376"/>
          </a:xfrm>
        </p:spPr>
        <p:txBody>
          <a:bodyPr/>
          <a:lstStyle/>
          <a:p>
            <a:pPr marL="0" lvl="0" indent="0" algn="just" rtl="0">
              <a:lnSpc>
                <a:spcPts val="1800"/>
              </a:lnSpc>
              <a:buNone/>
            </a:pPr>
            <a:r>
              <a:rPr lang="cs-CZ" sz="2400" dirty="0">
                <a:effectLst/>
                <a:ea typeface="Calibri" panose="020F0502020204030204" pitchFamily="34" charset="0"/>
                <a:cs typeface="Arial" panose="020B0604020202020204" pitchFamily="34" charset="0"/>
              </a:rPr>
              <a:t>(</a:t>
            </a:r>
            <a:r>
              <a:rPr lang="cs-CZ" sz="2400" dirty="0" err="1">
                <a:effectLst/>
                <a:ea typeface="Calibri" panose="020F0502020204030204" pitchFamily="34" charset="0"/>
                <a:cs typeface="Arial" panose="020B0604020202020204" pitchFamily="34" charset="0"/>
              </a:rPr>
              <a:t>Scholem</a:t>
            </a:r>
            <a:r>
              <a:rPr lang="cs-CZ" sz="2400" dirty="0">
                <a:effectLst/>
                <a:ea typeface="Calibri" panose="020F0502020204030204" pitchFamily="34" charset="0"/>
                <a:cs typeface="Arial" panose="020B0604020202020204" pitchFamily="34" charset="0"/>
              </a:rPr>
              <a:t>) vliv </a:t>
            </a:r>
            <a:r>
              <a:rPr lang="cs-CZ" sz="2400" dirty="0" err="1">
                <a:effectLst/>
                <a:ea typeface="Calibri" panose="020F0502020204030204" pitchFamily="34" charset="0"/>
                <a:cs typeface="Arial" panose="020B0604020202020204" pitchFamily="34" charset="0"/>
              </a:rPr>
              <a:t>šabatiánství</a:t>
            </a:r>
            <a:r>
              <a:rPr lang="cs-CZ" sz="2400" dirty="0">
                <a:effectLst/>
                <a:ea typeface="Calibri" panose="020F0502020204030204" pitchFamily="34" charset="0"/>
                <a:cs typeface="Arial" panose="020B0604020202020204" pitchFamily="34" charset="0"/>
              </a:rPr>
              <a:t> na konci 17 století.</a:t>
            </a:r>
          </a:p>
          <a:p>
            <a:pPr marL="0" lvl="0" indent="0" algn="just" rtl="0">
              <a:lnSpc>
                <a:spcPts val="1800"/>
              </a:lnSpc>
              <a:buNone/>
            </a:pPr>
            <a:r>
              <a:rPr lang="cs-CZ" sz="2400" b="1" dirty="0" err="1">
                <a:effectLst/>
                <a:ea typeface="Calibri" panose="020F0502020204030204" pitchFamily="34" charset="0"/>
                <a:cs typeface="Arial" panose="020B0604020202020204" pitchFamily="34" charset="0"/>
              </a:rPr>
              <a:t>Lachover</a:t>
            </a:r>
            <a:r>
              <a:rPr lang="cs-CZ" sz="2400" b="1" dirty="0">
                <a:effectLst/>
                <a:ea typeface="Calibri" panose="020F0502020204030204" pitchFamily="34" charset="0"/>
                <a:cs typeface="Arial" panose="020B0604020202020204" pitchFamily="34" charset="0"/>
              </a:rPr>
              <a:t> </a:t>
            </a:r>
            <a:r>
              <a:rPr lang="cs-CZ" sz="2400" dirty="0">
                <a:effectLst/>
                <a:ea typeface="Calibri" panose="020F0502020204030204" pitchFamily="34" charset="0"/>
                <a:cs typeface="Arial" panose="020B0604020202020204" pitchFamily="34" charset="0"/>
              </a:rPr>
              <a:t>začíná svou historii Moše </a:t>
            </a:r>
            <a:r>
              <a:rPr lang="cs-CZ" sz="2400" dirty="0" err="1">
                <a:effectLst/>
                <a:ea typeface="Calibri" panose="020F0502020204030204" pitchFamily="34" charset="0"/>
                <a:cs typeface="Arial" panose="020B0604020202020204" pitchFamily="34" charset="0"/>
              </a:rPr>
              <a:t>Chajim</a:t>
            </a:r>
            <a:r>
              <a:rPr lang="cs-CZ" sz="2400" dirty="0">
                <a:effectLst/>
                <a:ea typeface="Calibri" panose="020F0502020204030204" pitchFamily="34" charset="0"/>
                <a:cs typeface="Arial" panose="020B0604020202020204" pitchFamily="34" charset="0"/>
              </a:rPr>
              <a:t> </a:t>
            </a:r>
            <a:r>
              <a:rPr lang="cs-CZ" sz="2400" dirty="0" err="1">
                <a:effectLst/>
                <a:ea typeface="Calibri" panose="020F0502020204030204" pitchFamily="34" charset="0"/>
                <a:cs typeface="Arial" panose="020B0604020202020204" pitchFamily="34" charset="0"/>
              </a:rPr>
              <a:t>Luzzattem</a:t>
            </a:r>
            <a:r>
              <a:rPr lang="cs-CZ" sz="2400" dirty="0">
                <a:effectLst/>
                <a:ea typeface="Calibri" panose="020F0502020204030204" pitchFamily="34" charset="0"/>
                <a:cs typeface="Arial" panose="020B0604020202020204" pitchFamily="34" charset="0"/>
              </a:rPr>
              <a:t> (1707-1746) coby kulturním dědicem italsko-hebrejského humanismu 16. a 17. století, ovlivněným moderními nežidovskými autory a jejich sekulárními myšlenkami. </a:t>
            </a:r>
            <a:r>
              <a:rPr lang="cs-CZ" sz="2400" dirty="0">
                <a:effectLst/>
                <a:ea typeface="Calibri" panose="020F0502020204030204" pitchFamily="34" charset="0"/>
              </a:rPr>
              <a:t>Geograficko-chronologická periodizace (</a:t>
            </a:r>
            <a:r>
              <a:rPr lang="cs-CZ" sz="2400" dirty="0" err="1">
                <a:effectLst/>
                <a:ea typeface="Calibri" panose="020F0502020204030204" pitchFamily="34" charset="0"/>
              </a:rPr>
              <a:t>Lachower</a:t>
            </a:r>
            <a:r>
              <a:rPr lang="cs-CZ" sz="2400" dirty="0">
                <a:effectLst/>
                <a:ea typeface="Calibri" panose="020F0502020204030204" pitchFamily="34" charset="0"/>
              </a:rPr>
              <a:t>): 1) „Od vzniku nové literatury do úpadku </a:t>
            </a:r>
            <a:r>
              <a:rPr lang="cs-CZ" sz="2400" dirty="0" err="1">
                <a:effectLst/>
                <a:ea typeface="Calibri" panose="020F0502020204030204" pitchFamily="34" charset="0"/>
              </a:rPr>
              <a:t>haskaly</a:t>
            </a:r>
            <a:r>
              <a:rPr lang="cs-CZ" sz="2400" dirty="0">
                <a:effectLst/>
                <a:ea typeface="Calibri" panose="020F0502020204030204" pitchFamily="34" charset="0"/>
              </a:rPr>
              <a:t> na Západě – Itálie, Holandsko a Německo (1750-1830); 2) „Počátky </a:t>
            </a:r>
            <a:r>
              <a:rPr lang="cs-CZ" sz="2400" dirty="0" err="1">
                <a:effectLst/>
                <a:ea typeface="Calibri" panose="020F0502020204030204" pitchFamily="34" charset="0"/>
              </a:rPr>
              <a:t>haskaly</a:t>
            </a:r>
            <a:r>
              <a:rPr lang="cs-CZ" sz="2400" dirty="0">
                <a:effectLst/>
                <a:ea typeface="Calibri" panose="020F0502020204030204" pitchFamily="34" charset="0"/>
              </a:rPr>
              <a:t> na Východě do konce periody </a:t>
            </a:r>
            <a:r>
              <a:rPr lang="cs-CZ" sz="2400" dirty="0" err="1">
                <a:effectLst/>
                <a:ea typeface="Calibri" panose="020F0502020204030204" pitchFamily="34" charset="0"/>
              </a:rPr>
              <a:t>haskaly</a:t>
            </a:r>
            <a:r>
              <a:rPr lang="cs-CZ" sz="2400" dirty="0">
                <a:effectLst/>
                <a:ea typeface="Calibri" panose="020F0502020204030204" pitchFamily="34" charset="0"/>
              </a:rPr>
              <a:t>“ – Rakousko, Galicie a Rusko (1820-1880). Ve třetím díle se obrací ke konceptuální definici: „Od počátků židovské národní ideje až do dneška“ – Rusko (1860-1920). </a:t>
            </a:r>
            <a:endParaRPr lang="cs-CZ" sz="2400" dirty="0">
              <a:effectLst/>
              <a:ea typeface="Calibri" panose="020F0502020204030204" pitchFamily="34" charset="0"/>
              <a:cs typeface="Arial" panose="020B0604020202020204" pitchFamily="34" charset="0"/>
            </a:endParaRPr>
          </a:p>
          <a:p>
            <a:pPr marL="0" lvl="0" indent="0" algn="just">
              <a:lnSpc>
                <a:spcPts val="1800"/>
              </a:lnSpc>
              <a:spcAft>
                <a:spcPts val="800"/>
              </a:spcAft>
              <a:buNone/>
            </a:pPr>
            <a:r>
              <a:rPr lang="cs-CZ" sz="2400" b="1" dirty="0" err="1">
                <a:effectLst/>
                <a:ea typeface="Calibri" panose="020F0502020204030204" pitchFamily="34" charset="0"/>
              </a:rPr>
              <a:t>Klausner</a:t>
            </a:r>
            <a:r>
              <a:rPr lang="cs-CZ" sz="2400" dirty="0">
                <a:effectLst/>
                <a:ea typeface="Calibri" panose="020F0502020204030204" pitchFamily="34" charset="0"/>
              </a:rPr>
              <a:t> omezuje své dějiny na </a:t>
            </a:r>
            <a:r>
              <a:rPr lang="cs-CZ" sz="2400" dirty="0" err="1">
                <a:effectLst/>
                <a:ea typeface="Calibri" panose="020F0502020204030204" pitchFamily="34" charset="0"/>
              </a:rPr>
              <a:t>haskalu</a:t>
            </a:r>
            <a:r>
              <a:rPr lang="cs-CZ" sz="2400" dirty="0">
                <a:effectLst/>
                <a:ea typeface="Calibri" panose="020F0502020204030204" pitchFamily="34" charset="0"/>
              </a:rPr>
              <a:t> (1781-1881), kterou dělí do třech období rozdělených konceptuálně a geograficky: 1. období racionalismu a pseudoklasicismu (1781-1830) – obrana osvícenství v Německu proti útokům tradicionalistů; 2. období romantismu (1830-1860) – usmíření náboženství a </a:t>
            </a:r>
            <a:r>
              <a:rPr lang="cs-CZ" sz="2400" dirty="0" err="1">
                <a:effectLst/>
                <a:ea typeface="Calibri" panose="020F0502020204030204" pitchFamily="34" charset="0"/>
              </a:rPr>
              <a:t>haskaly</a:t>
            </a:r>
            <a:r>
              <a:rPr lang="cs-CZ" sz="2400" dirty="0">
                <a:effectLst/>
                <a:ea typeface="Calibri" panose="020F0502020204030204" pitchFamily="34" charset="0"/>
              </a:rPr>
              <a:t> v Galicii; 3. období realismu (1860-1881) – útok </a:t>
            </a:r>
            <a:r>
              <a:rPr lang="cs-CZ" sz="2400" dirty="0" err="1">
                <a:effectLst/>
                <a:ea typeface="Calibri" panose="020F0502020204030204" pitchFamily="34" charset="0"/>
              </a:rPr>
              <a:t>haskaly</a:t>
            </a:r>
            <a:r>
              <a:rPr lang="cs-CZ" sz="2400" dirty="0">
                <a:effectLst/>
                <a:ea typeface="Calibri" panose="020F0502020204030204" pitchFamily="34" charset="0"/>
              </a:rPr>
              <a:t> na náboženství v Rusku a Polsku.</a:t>
            </a:r>
          </a:p>
          <a:p>
            <a:pPr marL="0" lvl="0" indent="0" algn="just">
              <a:lnSpc>
                <a:spcPts val="1800"/>
              </a:lnSpc>
              <a:spcAft>
                <a:spcPts val="800"/>
              </a:spcAft>
              <a:buNone/>
            </a:pPr>
            <a:r>
              <a:rPr lang="cs-CZ" sz="2400" b="1" dirty="0" err="1">
                <a:effectLst/>
                <a:ea typeface="Calibri" panose="020F0502020204030204" pitchFamily="34" charset="0"/>
              </a:rPr>
              <a:t>Baruch</a:t>
            </a:r>
            <a:r>
              <a:rPr lang="cs-CZ" sz="2400" b="1" dirty="0">
                <a:effectLst/>
                <a:ea typeface="Calibri" panose="020F0502020204030204" pitchFamily="34" charset="0"/>
              </a:rPr>
              <a:t> </a:t>
            </a:r>
            <a:r>
              <a:rPr lang="cs-CZ" sz="2400" b="1" dirty="0" err="1">
                <a:effectLst/>
                <a:ea typeface="Calibri" panose="020F0502020204030204" pitchFamily="34" charset="0"/>
              </a:rPr>
              <a:t>Kurzweil</a:t>
            </a:r>
            <a:r>
              <a:rPr lang="cs-CZ" sz="2400" dirty="0">
                <a:ea typeface="Calibri" panose="020F0502020204030204" pitchFamily="34" charset="0"/>
              </a:rPr>
              <a:t>, </a:t>
            </a:r>
            <a:r>
              <a:rPr lang="cs-CZ" sz="2400" dirty="0">
                <a:effectLst/>
                <a:ea typeface="Calibri" panose="020F0502020204030204" pitchFamily="34" charset="0"/>
              </a:rPr>
              <a:t> kulturně-historické schéma: 1. „naivní </a:t>
            </a:r>
            <a:r>
              <a:rPr lang="cs-CZ" sz="2400" dirty="0" err="1">
                <a:effectLst/>
                <a:ea typeface="Calibri" panose="020F0502020204030204" pitchFamily="34" charset="0"/>
              </a:rPr>
              <a:t>haskala</a:t>
            </a:r>
            <a:r>
              <a:rPr lang="cs-CZ" sz="2400" dirty="0">
                <a:effectLst/>
                <a:ea typeface="Calibri" panose="020F0502020204030204" pitchFamily="34" charset="0"/>
              </a:rPr>
              <a:t>“ pokoušející se usmířit modernismus s náboženstvím (1781-1830); 2. militantní reformní </a:t>
            </a:r>
            <a:r>
              <a:rPr lang="cs-CZ" sz="2400" dirty="0" err="1">
                <a:effectLst/>
                <a:ea typeface="Calibri" panose="020F0502020204030204" pitchFamily="34" charset="0"/>
              </a:rPr>
              <a:t>haskala</a:t>
            </a:r>
            <a:r>
              <a:rPr lang="cs-CZ" sz="2400" dirty="0">
                <a:effectLst/>
                <a:ea typeface="Calibri" panose="020F0502020204030204" pitchFamily="34" charset="0"/>
              </a:rPr>
              <a:t> (1830-1881) s humanistickou evropskou orientací; 3. rozčarování z evropského humanismu (1881-1948). </a:t>
            </a:r>
            <a:endParaRPr lang="cs-CZ" sz="2400" dirty="0">
              <a:effectLst/>
              <a:ea typeface="Calibri" panose="020F0502020204030204" pitchFamily="34" charset="0"/>
              <a:cs typeface="Arial" panose="020B0604020202020204" pitchFamily="34" charset="0"/>
            </a:endParaRPr>
          </a:p>
          <a:p>
            <a:endParaRPr lang="cs-CZ" dirty="0"/>
          </a:p>
        </p:txBody>
      </p:sp>
    </p:spTree>
    <p:extLst>
      <p:ext uri="{BB962C8B-B14F-4D97-AF65-F5344CB8AC3E}">
        <p14:creationId xmlns:p14="http://schemas.microsoft.com/office/powerpoint/2010/main" val="206680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DC5212-EFE0-D663-3292-1C3A16423921}"/>
              </a:ext>
            </a:extLst>
          </p:cNvPr>
          <p:cNvSpPr>
            <a:spLocks noGrp="1"/>
          </p:cNvSpPr>
          <p:nvPr>
            <p:ph type="title"/>
          </p:nvPr>
        </p:nvSpPr>
        <p:spPr>
          <a:xfrm>
            <a:off x="94268" y="1"/>
            <a:ext cx="11259532" cy="1084082"/>
          </a:xfrm>
        </p:spPr>
        <p:txBody>
          <a:bodyPr>
            <a:normAutofit fontScale="90000"/>
          </a:bodyPr>
          <a:lstStyle/>
          <a:p>
            <a:r>
              <a:rPr lang="cs-CZ" sz="3200" b="1" dirty="0">
                <a:latin typeface="Times New Roman" panose="02020603050405020304" pitchFamily="18" charset="0"/>
                <a:cs typeface="Times New Roman" panose="02020603050405020304" pitchFamily="18" charset="0"/>
              </a:rPr>
              <a:t>Moderní období</a:t>
            </a:r>
            <a:r>
              <a:rPr lang="cs-CZ" sz="3200" dirty="0">
                <a:latin typeface="Times New Roman" panose="02020603050405020304" pitchFamily="18" charset="0"/>
                <a:cs typeface="Times New Roman" panose="02020603050405020304" pitchFamily="18" charset="0"/>
              </a:rPr>
              <a:t> (1881-1917)</a:t>
            </a:r>
            <a:br>
              <a:rPr lang="cs-CZ" dirty="0"/>
            </a:br>
            <a:endParaRPr lang="cs-CZ" dirty="0"/>
          </a:p>
        </p:txBody>
      </p:sp>
      <p:sp>
        <p:nvSpPr>
          <p:cNvPr id="3" name="Zástupný obsah 2">
            <a:extLst>
              <a:ext uri="{FF2B5EF4-FFF2-40B4-BE49-F238E27FC236}">
                <a16:creationId xmlns:a16="http://schemas.microsoft.com/office/drawing/2014/main" id="{1F0E7565-3925-2C49-2B4A-A21830A3D756}"/>
              </a:ext>
            </a:extLst>
          </p:cNvPr>
          <p:cNvSpPr>
            <a:spLocks noGrp="1"/>
          </p:cNvSpPr>
          <p:nvPr>
            <p:ph idx="1"/>
          </p:nvPr>
        </p:nvSpPr>
        <p:spPr>
          <a:xfrm>
            <a:off x="0" y="1008668"/>
            <a:ext cx="12192000" cy="5849331"/>
          </a:xfrm>
        </p:spPr>
        <p:txBody>
          <a:bodyPr/>
          <a:lstStyle/>
          <a:p>
            <a:r>
              <a:rPr lang="cs-CZ" dirty="0"/>
              <a:t>Moše </a:t>
            </a:r>
            <a:r>
              <a:rPr lang="cs-CZ" dirty="0" err="1"/>
              <a:t>Leib</a:t>
            </a:r>
            <a:r>
              <a:rPr lang="cs-CZ" dirty="0"/>
              <a:t> </a:t>
            </a:r>
            <a:r>
              <a:rPr lang="cs-CZ" dirty="0" err="1"/>
              <a:t>Lilienblum</a:t>
            </a:r>
            <a:r>
              <a:rPr lang="cs-CZ" dirty="0"/>
              <a:t>, </a:t>
            </a:r>
            <a:r>
              <a:rPr lang="he-IL" dirty="0"/>
              <a:t>עולם התהו</a:t>
            </a:r>
            <a:r>
              <a:rPr lang="cs-CZ" dirty="0"/>
              <a:t> (1873), </a:t>
            </a:r>
            <a:r>
              <a:rPr lang="he-IL" dirty="0"/>
              <a:t>חטאת נעורים</a:t>
            </a:r>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57308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720737F-DED4-4E11-B6CD-58A68C1FE87C}"/>
              </a:ext>
            </a:extLst>
          </p:cNvPr>
          <p:cNvSpPr>
            <a:spLocks noGrp="1"/>
          </p:cNvSpPr>
          <p:nvPr>
            <p:ph type="title"/>
          </p:nvPr>
        </p:nvSpPr>
        <p:spPr>
          <a:xfrm>
            <a:off x="640080" y="325369"/>
            <a:ext cx="4368602" cy="1956841"/>
          </a:xfrm>
        </p:spPr>
        <p:txBody>
          <a:bodyPr anchor="b">
            <a:normAutofit/>
          </a:bodyPr>
          <a:lstStyle/>
          <a:p>
            <a:r>
              <a:rPr lang="cs-CZ" sz="5400" dirty="0"/>
              <a:t>Próza</a:t>
            </a:r>
          </a:p>
        </p:txBody>
      </p:sp>
      <p:sp>
        <p:nvSpPr>
          <p:cNvPr id="7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38ED0C57-8D93-4C44-9711-F516C34A3CDD}"/>
              </a:ext>
            </a:extLst>
          </p:cNvPr>
          <p:cNvSpPr>
            <a:spLocks noGrp="1"/>
          </p:cNvSpPr>
          <p:nvPr>
            <p:ph idx="1"/>
          </p:nvPr>
        </p:nvSpPr>
        <p:spPr>
          <a:xfrm>
            <a:off x="640080" y="2872899"/>
            <a:ext cx="4243589" cy="3320668"/>
          </a:xfrm>
        </p:spPr>
        <p:txBody>
          <a:bodyPr>
            <a:normAutofit/>
          </a:bodyPr>
          <a:lstStyle/>
          <a:p>
            <a:r>
              <a:rPr lang="cs-CZ" sz="2200" dirty="0"/>
              <a:t>Autobiografie, novela a poema</a:t>
            </a:r>
          </a:p>
          <a:p>
            <a:r>
              <a:rPr lang="cs-CZ" sz="2200" dirty="0"/>
              <a:t>M. A. G</a:t>
            </a:r>
            <a:r>
              <a:rPr lang="de-DE" sz="2200" dirty="0" err="1"/>
              <a:t>ünsburg</a:t>
            </a:r>
            <a:r>
              <a:rPr lang="de-DE" sz="2200" dirty="0"/>
              <a:t>, </a:t>
            </a:r>
            <a:r>
              <a:rPr lang="de-DE" sz="2200" i="1" dirty="0" err="1"/>
              <a:t>Aviezer</a:t>
            </a:r>
            <a:endParaRPr lang="de-DE" sz="2200" dirty="0"/>
          </a:p>
          <a:p>
            <a:r>
              <a:rPr lang="de-DE" sz="2200" dirty="0" err="1"/>
              <a:t>Avraham</a:t>
            </a:r>
            <a:r>
              <a:rPr lang="de-DE" sz="2200" dirty="0"/>
              <a:t> </a:t>
            </a:r>
            <a:r>
              <a:rPr lang="de-DE" sz="2200" dirty="0" err="1"/>
              <a:t>Mapu</a:t>
            </a:r>
            <a:r>
              <a:rPr lang="de-DE" sz="2200" dirty="0"/>
              <a:t>: </a:t>
            </a:r>
            <a:r>
              <a:rPr lang="he-IL" sz="2200" dirty="0"/>
              <a:t>אהבת ציון</a:t>
            </a:r>
            <a:r>
              <a:rPr lang="cs-CZ" sz="2200" dirty="0"/>
              <a:t> (1853), </a:t>
            </a:r>
            <a:r>
              <a:rPr lang="he-IL" sz="2200" dirty="0"/>
              <a:t>עיט צבועה</a:t>
            </a:r>
            <a:r>
              <a:rPr lang="cs-CZ" sz="2200" dirty="0"/>
              <a:t> (3. díly, 1857-69)</a:t>
            </a:r>
          </a:p>
          <a:p>
            <a:r>
              <a:rPr lang="cs-CZ" sz="2200" dirty="0"/>
              <a:t>Moše </a:t>
            </a:r>
            <a:r>
              <a:rPr lang="cs-CZ" sz="2200" dirty="0" err="1"/>
              <a:t>Leib</a:t>
            </a:r>
            <a:r>
              <a:rPr lang="cs-CZ" sz="2200" dirty="0"/>
              <a:t> </a:t>
            </a:r>
            <a:r>
              <a:rPr lang="cs-CZ" sz="2200" dirty="0" err="1"/>
              <a:t>Lilienblum</a:t>
            </a:r>
            <a:r>
              <a:rPr lang="cs-CZ" sz="2200" dirty="0"/>
              <a:t>, </a:t>
            </a:r>
            <a:r>
              <a:rPr lang="he-IL" sz="2200" dirty="0"/>
              <a:t>עולם התוהו </a:t>
            </a:r>
            <a:r>
              <a:rPr lang="cs-CZ" sz="2200" dirty="0"/>
              <a:t> (1873); </a:t>
            </a:r>
            <a:r>
              <a:rPr lang="he-IL" sz="2200" dirty="0"/>
              <a:t>חטאת נעורים</a:t>
            </a:r>
            <a:endParaRPr lang="cs-CZ" sz="2200" dirty="0"/>
          </a:p>
          <a:p>
            <a:r>
              <a:rPr lang="cs-CZ" sz="2200" dirty="0" err="1"/>
              <a:t>Achad</a:t>
            </a:r>
            <a:r>
              <a:rPr lang="cs-CZ" sz="2200" dirty="0"/>
              <a:t> </a:t>
            </a:r>
            <a:r>
              <a:rPr lang="cs-CZ" sz="2200" dirty="0" err="1"/>
              <a:t>Haam</a:t>
            </a:r>
            <a:r>
              <a:rPr lang="cs-CZ" sz="2200" dirty="0"/>
              <a:t> (</a:t>
            </a:r>
            <a:r>
              <a:rPr lang="cs-CZ" sz="2200" dirty="0" err="1"/>
              <a:t>Ašer</a:t>
            </a:r>
            <a:r>
              <a:rPr lang="cs-CZ" sz="2200" dirty="0"/>
              <a:t> </a:t>
            </a:r>
            <a:r>
              <a:rPr lang="cs-CZ" sz="2200" dirty="0" err="1"/>
              <a:t>Ginsberg</a:t>
            </a:r>
            <a:r>
              <a:rPr lang="cs-CZ" sz="2200" dirty="0"/>
              <a:t>, 1856-1927)</a:t>
            </a:r>
          </a:p>
        </p:txBody>
      </p:sp>
      <p:pic>
        <p:nvPicPr>
          <p:cNvPr id="9218" name="Picture 2" descr="Achad ha-Am na dobové fotografii">
            <a:extLst>
              <a:ext uri="{FF2B5EF4-FFF2-40B4-BE49-F238E27FC236}">
                <a16:creationId xmlns:a16="http://schemas.microsoft.com/office/drawing/2014/main" id="{7A4F48F7-3D33-438F-B901-42948C40BD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525" b="274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48442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0F7CF9-F2FC-2BE8-6333-66DA82E2E196}"/>
              </a:ext>
            </a:extLst>
          </p:cNvPr>
          <p:cNvSpPr>
            <a:spLocks noGrp="1"/>
          </p:cNvSpPr>
          <p:nvPr>
            <p:ph type="title"/>
          </p:nvPr>
        </p:nvSpPr>
        <p:spPr>
          <a:xfrm>
            <a:off x="0" y="1"/>
            <a:ext cx="11353800" cy="1121789"/>
          </a:xfrm>
        </p:spPr>
        <p:txBody>
          <a:bodyPr>
            <a:normAutofit fontScale="90000"/>
          </a:bodyPr>
          <a:lstStyle/>
          <a:p>
            <a:r>
              <a:rPr lang="cs-CZ" sz="3600" dirty="0" err="1">
                <a:latin typeface="Times New Roman" panose="02020603050405020304" pitchFamily="18" charset="0"/>
                <a:cs typeface="Times New Roman" panose="02020603050405020304" pitchFamily="18" charset="0"/>
              </a:rPr>
              <a:t>Achad</a:t>
            </a:r>
            <a:r>
              <a:rPr lang="cs-CZ" sz="3600" dirty="0">
                <a:latin typeface="Times New Roman" panose="02020603050405020304" pitchFamily="18" charset="0"/>
                <a:cs typeface="Times New Roman" panose="02020603050405020304" pitchFamily="18" charset="0"/>
              </a:rPr>
              <a:t> </a:t>
            </a:r>
            <a:r>
              <a:rPr lang="cs-CZ" sz="3600" dirty="0" err="1">
                <a:latin typeface="Times New Roman" panose="02020603050405020304" pitchFamily="18" charset="0"/>
                <a:cs typeface="Times New Roman" panose="02020603050405020304" pitchFamily="18" charset="0"/>
              </a:rPr>
              <a:t>Haam</a:t>
            </a:r>
            <a:r>
              <a:rPr lang="cs-CZ" sz="3600" dirty="0">
                <a:latin typeface="Times New Roman" panose="02020603050405020304" pitchFamily="18" charset="0"/>
                <a:cs typeface="Times New Roman" panose="02020603050405020304" pitchFamily="18" charset="0"/>
              </a:rPr>
              <a:t> (</a:t>
            </a:r>
            <a:r>
              <a:rPr lang="cs-CZ" sz="3600" dirty="0" err="1">
                <a:latin typeface="Times New Roman" panose="02020603050405020304" pitchFamily="18" charset="0"/>
                <a:cs typeface="Times New Roman" panose="02020603050405020304" pitchFamily="18" charset="0"/>
              </a:rPr>
              <a:t>Ašer</a:t>
            </a:r>
            <a:r>
              <a:rPr lang="cs-CZ" sz="3600" dirty="0">
                <a:latin typeface="Times New Roman" panose="02020603050405020304" pitchFamily="18" charset="0"/>
                <a:cs typeface="Times New Roman" panose="02020603050405020304" pitchFamily="18" charset="0"/>
              </a:rPr>
              <a:t> </a:t>
            </a:r>
            <a:r>
              <a:rPr lang="cs-CZ" sz="3600" dirty="0" err="1">
                <a:latin typeface="Times New Roman" panose="02020603050405020304" pitchFamily="18" charset="0"/>
                <a:cs typeface="Times New Roman" panose="02020603050405020304" pitchFamily="18" charset="0"/>
              </a:rPr>
              <a:t>Ginsberg</a:t>
            </a:r>
            <a:r>
              <a:rPr lang="cs-CZ" sz="3600" dirty="0">
                <a:latin typeface="Times New Roman" panose="02020603050405020304" pitchFamily="18" charset="0"/>
                <a:cs typeface="Times New Roman" panose="02020603050405020304" pitchFamily="18" charset="0"/>
              </a:rPr>
              <a:t>, 1856-1927)</a:t>
            </a:r>
            <a:br>
              <a:rPr lang="cs-CZ" dirty="0"/>
            </a:br>
            <a:endParaRPr lang="cs-CZ" dirty="0"/>
          </a:p>
        </p:txBody>
      </p:sp>
      <p:sp>
        <p:nvSpPr>
          <p:cNvPr id="3" name="Zástupný obsah 2">
            <a:extLst>
              <a:ext uri="{FF2B5EF4-FFF2-40B4-BE49-F238E27FC236}">
                <a16:creationId xmlns:a16="http://schemas.microsoft.com/office/drawing/2014/main" id="{93B72048-4403-927D-0432-6158383CA035}"/>
              </a:ext>
            </a:extLst>
          </p:cNvPr>
          <p:cNvSpPr>
            <a:spLocks noGrp="1"/>
          </p:cNvSpPr>
          <p:nvPr>
            <p:ph idx="1"/>
          </p:nvPr>
        </p:nvSpPr>
        <p:spPr>
          <a:xfrm>
            <a:off x="0" y="895546"/>
            <a:ext cx="12094590" cy="5962453"/>
          </a:xfrm>
        </p:spPr>
        <p:txBody>
          <a:bodyPr/>
          <a:lstStyle/>
          <a:p>
            <a:r>
              <a:rPr lang="cs-CZ" dirty="0">
                <a:hlinkClick r:id="rId2"/>
              </a:rPr>
              <a:t>https://tarbutil.cet.ac.il/lexicon/%d7%90%d7%97%d7%93-%d7%94%d7%a2%d7%9d/</a:t>
            </a:r>
            <a:endParaRPr lang="he-IL" dirty="0"/>
          </a:p>
          <a:p>
            <a:r>
              <a:rPr lang="cs-CZ" dirty="0"/>
              <a:t>Ha-</a:t>
            </a:r>
            <a:r>
              <a:rPr lang="cs-CZ" dirty="0" err="1"/>
              <a:t>Šiloach</a:t>
            </a:r>
            <a:r>
              <a:rPr lang="cs-CZ" dirty="0"/>
              <a:t> (1897–1903)</a:t>
            </a:r>
          </a:p>
        </p:txBody>
      </p:sp>
    </p:spTree>
    <p:extLst>
      <p:ext uri="{BB962C8B-B14F-4D97-AF65-F5344CB8AC3E}">
        <p14:creationId xmlns:p14="http://schemas.microsoft.com/office/powerpoint/2010/main" val="646727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B7383C3-7FBB-40A4-BC0D-ADD32F078DAE}"/>
              </a:ext>
            </a:extLst>
          </p:cNvPr>
          <p:cNvSpPr>
            <a:spLocks noGrp="1"/>
          </p:cNvSpPr>
          <p:nvPr>
            <p:ph type="title"/>
          </p:nvPr>
        </p:nvSpPr>
        <p:spPr>
          <a:xfrm>
            <a:off x="5297762" y="329184"/>
            <a:ext cx="6251110" cy="1783080"/>
          </a:xfrm>
        </p:spPr>
        <p:txBody>
          <a:bodyPr anchor="b">
            <a:normAutofit/>
          </a:bodyPr>
          <a:lstStyle/>
          <a:p>
            <a:r>
              <a:rPr lang="cs-CZ" sz="3800"/>
              <a:t>Šolem Jankev Abrahamovič (Mendele Mocher Sforim, 1836-1917)</a:t>
            </a:r>
          </a:p>
        </p:txBody>
      </p:sp>
      <p:pic>
        <p:nvPicPr>
          <p:cNvPr id="10242" name="Picture 2">
            <a:extLst>
              <a:ext uri="{FF2B5EF4-FFF2-40B4-BE49-F238E27FC236}">
                <a16:creationId xmlns:a16="http://schemas.microsoft.com/office/drawing/2014/main" id="{9B78302E-A449-49C9-9D58-84C01B90DB8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7599"/>
          <a:stretch/>
        </p:blipFill>
        <p:spPr bwMode="auto">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7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6" name="Content Placeholder 10245">
            <a:extLst>
              <a:ext uri="{FF2B5EF4-FFF2-40B4-BE49-F238E27FC236}">
                <a16:creationId xmlns:a16="http://schemas.microsoft.com/office/drawing/2014/main" id="{9D3D7F7A-2D60-4DB3-9D96-488929492508}"/>
              </a:ext>
            </a:extLst>
          </p:cNvPr>
          <p:cNvSpPr>
            <a:spLocks noGrp="1"/>
          </p:cNvSpPr>
          <p:nvPr>
            <p:ph idx="1"/>
          </p:nvPr>
        </p:nvSpPr>
        <p:spPr>
          <a:xfrm>
            <a:off x="5297762" y="2706624"/>
            <a:ext cx="6251110" cy="3483864"/>
          </a:xfrm>
        </p:spPr>
        <p:txBody>
          <a:bodyPr>
            <a:normAutofit/>
          </a:bodyPr>
          <a:lstStyle/>
          <a:p>
            <a:r>
              <a:rPr lang="he-IL" sz="2200" dirty="0"/>
              <a:t>ספר הקבצנים</a:t>
            </a:r>
          </a:p>
          <a:p>
            <a:r>
              <a:rPr lang="he-IL" sz="2200" dirty="0"/>
              <a:t>מסעות בנימין השלישי</a:t>
            </a:r>
          </a:p>
          <a:p>
            <a:r>
              <a:rPr lang="cs-CZ" sz="2200" dirty="0"/>
              <a:t>Tvůrce „ha-</a:t>
            </a:r>
            <a:r>
              <a:rPr lang="cs-CZ" sz="2200" dirty="0" err="1"/>
              <a:t>Nusach</a:t>
            </a:r>
            <a:r>
              <a:rPr lang="cs-CZ" sz="2200" dirty="0"/>
              <a:t>“, moderního jazyka literatury.</a:t>
            </a:r>
            <a:endParaRPr lang="he-IL" sz="2200" dirty="0"/>
          </a:p>
          <a:p>
            <a:r>
              <a:rPr lang="he-IL" sz="2200" dirty="0"/>
              <a:t>סוסתי</a:t>
            </a:r>
            <a:endParaRPr lang="en-US" sz="2200" dirty="0"/>
          </a:p>
        </p:txBody>
      </p:sp>
    </p:spTree>
    <p:extLst>
      <p:ext uri="{BB962C8B-B14F-4D97-AF65-F5344CB8AC3E}">
        <p14:creationId xmlns:p14="http://schemas.microsoft.com/office/powerpoint/2010/main" val="18160328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DDFFA04-204E-4D6E-B5CB-A2F4E7B5555A}"/>
              </a:ext>
            </a:extLst>
          </p:cNvPr>
          <p:cNvSpPr>
            <a:spLocks noGrp="1"/>
          </p:cNvSpPr>
          <p:nvPr>
            <p:ph type="title"/>
          </p:nvPr>
        </p:nvSpPr>
        <p:spPr>
          <a:xfrm>
            <a:off x="640080" y="325369"/>
            <a:ext cx="4368602" cy="1956841"/>
          </a:xfrm>
        </p:spPr>
        <p:txBody>
          <a:bodyPr anchor="b">
            <a:normAutofit fontScale="90000"/>
          </a:bodyPr>
          <a:lstStyle/>
          <a:p>
            <a:pPr algn="r"/>
            <a:r>
              <a:rPr lang="he-IL" sz="4200" dirty="0"/>
              <a:t>מיכה יוסף ברדיצ'בסקי</a:t>
            </a:r>
            <a:br>
              <a:rPr lang="he-IL" sz="4200" dirty="0"/>
            </a:br>
            <a:r>
              <a:rPr lang="cs-CZ" sz="4200" dirty="0" err="1"/>
              <a:t>Micha</a:t>
            </a:r>
            <a:r>
              <a:rPr lang="cs-CZ" sz="4200" dirty="0"/>
              <a:t> Josef </a:t>
            </a:r>
            <a:r>
              <a:rPr lang="cs-CZ" sz="4200" dirty="0" err="1"/>
              <a:t>Berdičevsky</a:t>
            </a:r>
            <a:r>
              <a:rPr lang="cs-CZ" sz="4200" dirty="0"/>
              <a:t> (Josef bin </a:t>
            </a:r>
            <a:r>
              <a:rPr lang="cs-CZ" sz="4200" dirty="0" err="1"/>
              <a:t>Gurjon</a:t>
            </a:r>
            <a:r>
              <a:rPr lang="cs-CZ" sz="4200" dirty="0"/>
              <a:t>)</a:t>
            </a:r>
          </a:p>
        </p:txBody>
      </p:sp>
      <p:sp>
        <p:nvSpPr>
          <p:cNvPr id="7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Content Placeholder 1029">
            <a:extLst>
              <a:ext uri="{FF2B5EF4-FFF2-40B4-BE49-F238E27FC236}">
                <a16:creationId xmlns:a16="http://schemas.microsoft.com/office/drawing/2014/main" id="{6778ACBB-463F-4CAE-80D5-07F94203B9C6}"/>
              </a:ext>
            </a:extLst>
          </p:cNvPr>
          <p:cNvSpPr>
            <a:spLocks noGrp="1"/>
          </p:cNvSpPr>
          <p:nvPr>
            <p:ph idx="1"/>
          </p:nvPr>
        </p:nvSpPr>
        <p:spPr>
          <a:xfrm>
            <a:off x="640080" y="2872899"/>
            <a:ext cx="4243589" cy="3320668"/>
          </a:xfrm>
        </p:spPr>
        <p:txBody>
          <a:bodyPr>
            <a:normAutofit/>
          </a:bodyPr>
          <a:lstStyle/>
          <a:p>
            <a:r>
              <a:rPr lang="en-US" sz="2200" dirty="0"/>
              <a:t>https://tarbutil.cet.ac.il/lexicon/%d7%9e%d7%99%d7%9b%d7%94-%d7%99%d7%95%d7%a1%d7%a3-%d7%91%d7%a8%d7%93%d7%99%d7%a6%d7%91%d7%a1%d7%a7%d7%99/</a:t>
            </a:r>
          </a:p>
        </p:txBody>
      </p:sp>
      <p:pic>
        <p:nvPicPr>
          <p:cNvPr id="1026" name="Picture 2">
            <a:extLst>
              <a:ext uri="{FF2B5EF4-FFF2-40B4-BE49-F238E27FC236}">
                <a16:creationId xmlns:a16="http://schemas.microsoft.com/office/drawing/2014/main" id="{C7ABCDDC-630C-4938-A932-33BF592CA9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01" r="-2" b="1786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1872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5CC559-0BE3-54E8-49B7-3B1BAED11AEC}"/>
              </a:ext>
            </a:extLst>
          </p:cNvPr>
          <p:cNvSpPr>
            <a:spLocks noGrp="1"/>
          </p:cNvSpPr>
          <p:nvPr>
            <p:ph type="title"/>
          </p:nvPr>
        </p:nvSpPr>
        <p:spPr/>
        <p:txBody>
          <a:bodyPr/>
          <a:lstStyle/>
          <a:p>
            <a:endParaRPr lang="cs-CZ"/>
          </a:p>
        </p:txBody>
      </p:sp>
      <p:pic>
        <p:nvPicPr>
          <p:cNvPr id="1026" name="Picture 2" descr="ממקור ישראל / מעשיות וספורי עם / כרך ראשון בלבד / מיכה יוסף בן גריון (ברדיצ' בסקי) - האחים גרין">
            <a:extLst>
              <a:ext uri="{FF2B5EF4-FFF2-40B4-BE49-F238E27FC236}">
                <a16:creationId xmlns:a16="http://schemas.microsoft.com/office/drawing/2014/main" id="{33BEF668-614E-D8A5-DA6F-7DD1866C02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25922" y="496444"/>
            <a:ext cx="4385403" cy="58472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מיכה יוסף ברדיצבסקי | צומת ספרים">
            <a:extLst>
              <a:ext uri="{FF2B5EF4-FFF2-40B4-BE49-F238E27FC236}">
                <a16:creationId xmlns:a16="http://schemas.microsoft.com/office/drawing/2014/main" id="{FCAF9F9D-1DB8-C92B-338A-52031CA213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8860" y="85111"/>
            <a:ext cx="4835843" cy="6772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751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4B9D97-B604-5B0D-816E-2262F2A7C5B6}"/>
              </a:ext>
            </a:extLst>
          </p:cNvPr>
          <p:cNvSpPr>
            <a:spLocks noGrp="1"/>
          </p:cNvSpPr>
          <p:nvPr>
            <p:ph type="title"/>
          </p:nvPr>
        </p:nvSpPr>
        <p:spPr/>
        <p:txBody>
          <a:bodyPr/>
          <a:lstStyle/>
          <a:p>
            <a:endParaRPr lang="cs-CZ"/>
          </a:p>
        </p:txBody>
      </p:sp>
      <p:pic>
        <p:nvPicPr>
          <p:cNvPr id="2050" name="Picture 2" descr="מרים - מיכה יוסף ברדיצ'בסקי | עברית - חנות ספרים">
            <a:extLst>
              <a:ext uri="{FF2B5EF4-FFF2-40B4-BE49-F238E27FC236}">
                <a16:creationId xmlns:a16="http://schemas.microsoft.com/office/drawing/2014/main" id="{3F52E48D-2883-1289-091B-C1A842F3D0A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30874" y="499744"/>
            <a:ext cx="3604629" cy="56953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בסתר רעם - מיכה יוסף ברדיצ'בסקי | עברית - חנות ספרים">
            <a:extLst>
              <a:ext uri="{FF2B5EF4-FFF2-40B4-BE49-F238E27FC236}">
                <a16:creationId xmlns:a16="http://schemas.microsoft.com/office/drawing/2014/main" id="{41D1C618-4759-3CBD-0AE9-9B54A7CDBE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0148" y="0"/>
            <a:ext cx="43402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שינוי ערכין / מיכה יוסף ברדיצ'בסקי - המגדלור ספרים ספרים">
            <a:extLst>
              <a:ext uri="{FF2B5EF4-FFF2-40B4-BE49-F238E27FC236}">
                <a16:creationId xmlns:a16="http://schemas.microsoft.com/office/drawing/2014/main" id="{C18A5879-B74F-4082-1DA7-2C93E4782F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402" y="1690688"/>
            <a:ext cx="4400550" cy="440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9779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A96E78-D170-AD12-546D-EDFD23F5B540}"/>
              </a:ext>
            </a:extLst>
          </p:cNvPr>
          <p:cNvSpPr>
            <a:spLocks noGrp="1"/>
          </p:cNvSpPr>
          <p:nvPr>
            <p:ph type="title"/>
          </p:nvPr>
        </p:nvSpPr>
        <p:spPr/>
        <p:txBody>
          <a:bodyPr/>
          <a:lstStyle/>
          <a:p>
            <a:endParaRPr lang="cs-CZ"/>
          </a:p>
        </p:txBody>
      </p:sp>
      <p:pic>
        <p:nvPicPr>
          <p:cNvPr id="4100" name="Picture 4" descr="אל הקרע שבלב - מיכה יוסף ברדיצ'בסקי">
            <a:extLst>
              <a:ext uri="{FF2B5EF4-FFF2-40B4-BE49-F238E27FC236}">
                <a16:creationId xmlns:a16="http://schemas.microsoft.com/office/drawing/2014/main" id="{792678C8-4ABE-A78C-787F-B57A590C2D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41030" y="806609"/>
            <a:ext cx="2705100" cy="428625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ספרים משומשים | חנות ספרים יד שניה – מדף הספרים של פאני">
            <a:extLst>
              <a:ext uri="{FF2B5EF4-FFF2-40B4-BE49-F238E27FC236}">
                <a16:creationId xmlns:a16="http://schemas.microsoft.com/office/drawing/2014/main" id="{D22000BA-25D4-6C15-CD60-0210184E36A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8" descr="צפונות ואגדות מאת מיכה יוסף בֶּרְדִיצֵ'בְסְקִי | סימניה - ספרים, סופרים  וחברים">
            <a:extLst>
              <a:ext uri="{FF2B5EF4-FFF2-40B4-BE49-F238E27FC236}">
                <a16:creationId xmlns:a16="http://schemas.microsoft.com/office/drawing/2014/main" id="{D514A15B-1FE2-1DD3-11F9-35D27B90EDC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38474122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365124"/>
            <a:ext cx="3723290" cy="6035675"/>
          </a:xfrm>
        </p:spPr>
        <p:txBody>
          <a:bodyPr>
            <a:normAutofit fontScale="90000"/>
          </a:bodyPr>
          <a:lstStyle/>
          <a:p>
            <a:pPr algn="r"/>
            <a:r>
              <a:rPr lang="he-IL" dirty="0"/>
              <a:t>יצחק לייבוש פרץ</a:t>
            </a:r>
            <a:br>
              <a:rPr lang="he-IL" dirty="0"/>
            </a:br>
            <a:r>
              <a:rPr lang="cs-CZ" dirty="0"/>
              <a:t>(1853 - 1915)</a:t>
            </a:r>
            <a:br>
              <a:rPr lang="cs-CZ" dirty="0"/>
            </a:br>
            <a:br>
              <a:rPr lang="cs-CZ" dirty="0"/>
            </a:br>
            <a:r>
              <a:rPr lang="he-IL" dirty="0"/>
              <a:t>מפי העם</a:t>
            </a:r>
            <a:br>
              <a:rPr lang="cs-CZ" dirty="0"/>
            </a:br>
            <a:r>
              <a:rPr lang="he-IL" dirty="0"/>
              <a:t>העושה נפלאות שלוש מתנות</a:t>
            </a:r>
            <a:br>
              <a:rPr lang="cs-CZ" dirty="0"/>
            </a:br>
            <a:r>
              <a:rPr lang="he-IL" dirty="0"/>
              <a:t>האוצר</a:t>
            </a:r>
            <a:br>
              <a:rPr lang="cs-CZ" dirty="0"/>
            </a:br>
            <a:r>
              <a:rPr lang="he-IL" dirty="0"/>
              <a:t>בין שני הרים</a:t>
            </a:r>
            <a:br>
              <a:rPr lang="cs-CZ" dirty="0"/>
            </a:br>
            <a:r>
              <a:rPr lang="he-IL" dirty="0"/>
              <a:t>אם לא למעלה מזה</a:t>
            </a:r>
            <a:br>
              <a:rPr lang="cs-CZ" dirty="0"/>
            </a:br>
            <a:r>
              <a:rPr lang="he-IL" dirty="0"/>
              <a:t>גלגולו של ניגון</a:t>
            </a:r>
            <a:endParaRPr lang="cs-CZ" dirty="0"/>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92717" y="365126"/>
            <a:ext cx="4193628" cy="6193330"/>
          </a:xfrm>
        </p:spPr>
      </p:pic>
    </p:spTree>
    <p:extLst>
      <p:ext uri="{BB962C8B-B14F-4D97-AF65-F5344CB8AC3E}">
        <p14:creationId xmlns:p14="http://schemas.microsoft.com/office/powerpoint/2010/main" val="3452590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r"/>
            <a:r>
              <a:rPr lang="he-IL" dirty="0"/>
              <a:t>יוסף חיים ברנר (1921-1881) </a:t>
            </a:r>
            <a:endParaRPr lang="cs-CZ" dirty="0"/>
          </a:p>
        </p:txBody>
      </p:sp>
      <p:pic>
        <p:nvPicPr>
          <p:cNvPr id="4" name="Zástupný symbol pro obsah 3"/>
          <p:cNvPicPr>
            <a:picLocks noGrp="1" noChangeAspect="1"/>
          </p:cNvPicPr>
          <p:nvPr>
            <p:ph sz="half" idx="2"/>
          </p:nvPr>
        </p:nvPicPr>
        <p:blipFill>
          <a:blip r:embed="rId2"/>
          <a:stretch>
            <a:fillRect/>
          </a:stretch>
        </p:blipFill>
        <p:spPr>
          <a:xfrm>
            <a:off x="220718" y="168166"/>
            <a:ext cx="4771696" cy="6284255"/>
          </a:xfrm>
          <a:prstGeom prst="rect">
            <a:avLst/>
          </a:prstGeom>
        </p:spPr>
      </p:pic>
      <p:sp>
        <p:nvSpPr>
          <p:cNvPr id="7" name="Zástupný symbol pro obsah 6"/>
          <p:cNvSpPr>
            <a:spLocks noGrp="1"/>
          </p:cNvSpPr>
          <p:nvPr>
            <p:ph sz="quarter" idx="4"/>
          </p:nvPr>
        </p:nvSpPr>
        <p:spPr/>
        <p:txBody>
          <a:bodyPr/>
          <a:lstStyle/>
          <a:p>
            <a:pPr algn="r"/>
            <a:r>
              <a:rPr lang="he-IL" dirty="0"/>
              <a:t>בחורף</a:t>
            </a:r>
          </a:p>
          <a:p>
            <a:pPr algn="r"/>
            <a:r>
              <a:rPr lang="he-IL" dirty="0"/>
              <a:t>מעמק עָכוֹר</a:t>
            </a:r>
          </a:p>
          <a:p>
            <a:pPr algn="r"/>
            <a:r>
              <a:rPr lang="he-IL" dirty="0"/>
              <a:t>מסביב לנקודה</a:t>
            </a:r>
          </a:p>
          <a:p>
            <a:pPr algn="r"/>
            <a:r>
              <a:rPr lang="he-IL" dirty="0"/>
              <a:t>שכול וכשלון</a:t>
            </a:r>
          </a:p>
          <a:p>
            <a:pPr algn="r"/>
            <a:endParaRPr lang="cs-CZ" dirty="0"/>
          </a:p>
        </p:txBody>
      </p:sp>
    </p:spTree>
    <p:extLst>
      <p:ext uri="{BB962C8B-B14F-4D97-AF65-F5344CB8AC3E}">
        <p14:creationId xmlns:p14="http://schemas.microsoft.com/office/powerpoint/2010/main" val="2368630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415F7AE-AE32-D3D7-485D-3A3B63C57CDF}"/>
              </a:ext>
            </a:extLst>
          </p:cNvPr>
          <p:cNvSpPr>
            <a:spLocks noGrp="1"/>
          </p:cNvSpPr>
          <p:nvPr>
            <p:ph idx="1"/>
          </p:nvPr>
        </p:nvSpPr>
        <p:spPr>
          <a:xfrm>
            <a:off x="1" y="0"/>
            <a:ext cx="11767126" cy="6858000"/>
          </a:xfrm>
        </p:spPr>
        <p:txBody>
          <a:bodyPr>
            <a:normAutofit/>
          </a:bodyPr>
          <a:lstStyle/>
          <a:p>
            <a:pPr marL="400050" lvl="0" indent="-400050" algn="just" rtl="0">
              <a:lnSpc>
                <a:spcPts val="1800"/>
              </a:lnSpc>
              <a:buFont typeface="+mj-lt"/>
              <a:buAutoNum type="romanUcPeriod"/>
            </a:pPr>
            <a:endParaRPr lang="cs-CZ" dirty="0">
              <a:effectLst/>
              <a:ea typeface="Calibri" panose="020F0502020204030204" pitchFamily="34" charset="0"/>
              <a:cs typeface="Arial" panose="020B0604020202020204" pitchFamily="34" charset="0"/>
            </a:endParaRPr>
          </a:p>
          <a:p>
            <a:pPr marL="400050" lvl="0" indent="-400050" algn="just" rtl="0">
              <a:lnSpc>
                <a:spcPts val="1800"/>
              </a:lnSpc>
              <a:buFont typeface="+mj-lt"/>
              <a:buAutoNum type="romanUcPeriod"/>
            </a:pPr>
            <a:r>
              <a:rPr lang="cs-CZ" dirty="0">
                <a:effectLst/>
                <a:ea typeface="Calibri" panose="020F0502020204030204" pitchFamily="34" charset="0"/>
                <a:cs typeface="Arial" panose="020B0604020202020204" pitchFamily="34" charset="0"/>
              </a:rPr>
              <a:t>Evropské období (1781–1921)</a:t>
            </a:r>
          </a:p>
          <a:p>
            <a:pPr marL="0" lvl="0" indent="0" algn="just">
              <a:lnSpc>
                <a:spcPts val="1800"/>
              </a:lnSpc>
              <a:buNone/>
            </a:pPr>
            <a:r>
              <a:rPr lang="cs-CZ" dirty="0">
                <a:effectLst/>
                <a:ea typeface="Calibri" panose="020F0502020204030204" pitchFamily="34" charset="0"/>
                <a:cs typeface="Arial" panose="020B0604020202020204" pitchFamily="34" charset="0"/>
              </a:rPr>
              <a:t>	1. Literatura </a:t>
            </a:r>
            <a:r>
              <a:rPr lang="cs-CZ" dirty="0" err="1">
                <a:effectLst/>
                <a:ea typeface="Calibri" panose="020F0502020204030204" pitchFamily="34" charset="0"/>
                <a:cs typeface="Arial" panose="020B0604020202020204" pitchFamily="34" charset="0"/>
              </a:rPr>
              <a:t>haskaly</a:t>
            </a:r>
            <a:r>
              <a:rPr lang="cs-CZ" dirty="0">
                <a:effectLst/>
                <a:ea typeface="Calibri" panose="020F0502020204030204" pitchFamily="34" charset="0"/>
                <a:cs typeface="Arial" panose="020B0604020202020204" pitchFamily="34" charset="0"/>
              </a:rPr>
              <a:t>: počátky moderní hebrejské literatury v Evropě</a:t>
            </a:r>
          </a:p>
          <a:p>
            <a:pPr marL="0" lvl="0" indent="0" algn="just">
              <a:lnSpc>
                <a:spcPts val="1800"/>
              </a:lnSpc>
              <a:buNone/>
            </a:pPr>
            <a:r>
              <a:rPr lang="cs-CZ" dirty="0">
                <a:effectLst/>
                <a:ea typeface="Calibri" panose="020F0502020204030204" pitchFamily="34" charset="0"/>
                <a:cs typeface="Arial" panose="020B0604020202020204" pitchFamily="34" charset="0"/>
              </a:rPr>
              <a:t> (1781–1881): a) německá </a:t>
            </a:r>
            <a:r>
              <a:rPr lang="cs-CZ" dirty="0" err="1">
                <a:effectLst/>
                <a:ea typeface="Calibri" panose="020F0502020204030204" pitchFamily="34" charset="0"/>
                <a:cs typeface="Arial" panose="020B0604020202020204" pitchFamily="34" charset="0"/>
              </a:rPr>
              <a:t>haskala</a:t>
            </a:r>
            <a:r>
              <a:rPr lang="cs-CZ" dirty="0">
                <a:effectLst/>
                <a:ea typeface="Calibri" panose="020F0502020204030204" pitchFamily="34" charset="0"/>
                <a:cs typeface="Arial" panose="020B0604020202020204" pitchFamily="34" charset="0"/>
              </a:rPr>
              <a:t> (1781–1830); b) galicijská </a:t>
            </a:r>
            <a:r>
              <a:rPr lang="cs-CZ" dirty="0" err="1">
                <a:effectLst/>
                <a:ea typeface="Calibri" panose="020F0502020204030204" pitchFamily="34" charset="0"/>
                <a:cs typeface="Arial" panose="020B0604020202020204" pitchFamily="34" charset="0"/>
              </a:rPr>
              <a:t>haskala</a:t>
            </a:r>
            <a:r>
              <a:rPr lang="cs-CZ" dirty="0">
                <a:effectLst/>
                <a:ea typeface="Calibri" panose="020F0502020204030204" pitchFamily="34" charset="0"/>
                <a:cs typeface="Arial" panose="020B0604020202020204" pitchFamily="34" charset="0"/>
              </a:rPr>
              <a:t> (1820–</a:t>
            </a:r>
          </a:p>
          <a:p>
            <a:pPr marL="0" lvl="0" indent="0" algn="just">
              <a:lnSpc>
                <a:spcPts val="1800"/>
              </a:lnSpc>
              <a:buNone/>
            </a:pPr>
            <a:r>
              <a:rPr lang="cs-CZ" dirty="0">
                <a:effectLst/>
                <a:ea typeface="Calibri" panose="020F0502020204030204" pitchFamily="34" charset="0"/>
                <a:cs typeface="Arial" panose="020B0604020202020204" pitchFamily="34" charset="0"/>
              </a:rPr>
              <a:t>1860); c) ruská </a:t>
            </a:r>
            <a:r>
              <a:rPr lang="cs-CZ" dirty="0" err="1">
                <a:effectLst/>
                <a:ea typeface="Calibri" panose="020F0502020204030204" pitchFamily="34" charset="0"/>
                <a:cs typeface="Arial" panose="020B0604020202020204" pitchFamily="34" charset="0"/>
              </a:rPr>
              <a:t>haskala</a:t>
            </a:r>
            <a:r>
              <a:rPr lang="cs-CZ" dirty="0">
                <a:effectLst/>
                <a:ea typeface="Calibri" panose="020F0502020204030204" pitchFamily="34" charset="0"/>
                <a:cs typeface="Arial" panose="020B0604020202020204" pitchFamily="34" charset="0"/>
              </a:rPr>
              <a:t> (1840–1881)</a:t>
            </a:r>
          </a:p>
          <a:p>
            <a:pPr marL="0" lvl="0" indent="0" algn="just">
              <a:lnSpc>
                <a:spcPts val="1800"/>
              </a:lnSpc>
              <a:buNone/>
            </a:pPr>
            <a:endParaRPr lang="cs-CZ" dirty="0">
              <a:effectLst/>
              <a:ea typeface="Calibri" panose="020F0502020204030204" pitchFamily="34" charset="0"/>
              <a:cs typeface="Arial" panose="020B0604020202020204" pitchFamily="34" charset="0"/>
            </a:endParaRPr>
          </a:p>
          <a:p>
            <a:pPr marL="0" lvl="0" indent="0" algn="just">
              <a:lnSpc>
                <a:spcPts val="1800"/>
              </a:lnSpc>
              <a:buNone/>
            </a:pPr>
            <a:r>
              <a:rPr lang="cs-CZ" dirty="0">
                <a:effectLst/>
                <a:ea typeface="Calibri" panose="020F0502020204030204" pitchFamily="34" charset="0"/>
                <a:cs typeface="Arial" panose="020B0604020202020204" pitchFamily="34" charset="0"/>
              </a:rPr>
              <a:t>	2. Moderní hebrejská literatura v Evropě: Rusko a Polsko (1881-1920)</a:t>
            </a:r>
          </a:p>
          <a:p>
            <a:pPr marL="0" lvl="0" indent="0" algn="just">
              <a:lnSpc>
                <a:spcPts val="1800"/>
              </a:lnSpc>
              <a:buNone/>
            </a:pPr>
            <a:endParaRPr lang="cs-CZ" dirty="0">
              <a:effectLst/>
              <a:ea typeface="Calibri" panose="020F0502020204030204" pitchFamily="34" charset="0"/>
              <a:cs typeface="Arial" panose="020B0604020202020204" pitchFamily="34" charset="0"/>
            </a:endParaRPr>
          </a:p>
          <a:p>
            <a:pPr marL="0" lvl="0" indent="0" algn="just">
              <a:lnSpc>
                <a:spcPts val="1800"/>
              </a:lnSpc>
              <a:buNone/>
            </a:pPr>
            <a:r>
              <a:rPr lang="cs-CZ" dirty="0">
                <a:effectLst/>
                <a:ea typeface="Calibri" panose="020F0502020204030204" pitchFamily="34" charset="0"/>
                <a:cs typeface="Arial" panose="020B0604020202020204" pitchFamily="34" charset="0"/>
              </a:rPr>
              <a:t>II.	1. Palestinsko-</a:t>
            </a:r>
            <a:r>
              <a:rPr lang="cs-CZ" dirty="0" err="1">
                <a:effectLst/>
                <a:ea typeface="Calibri" panose="020F0502020204030204" pitchFamily="34" charset="0"/>
                <a:cs typeface="Arial" panose="020B0604020202020204" pitchFamily="34" charset="0"/>
              </a:rPr>
              <a:t>chalucnické</a:t>
            </a:r>
            <a:r>
              <a:rPr lang="cs-CZ" dirty="0">
                <a:effectLst/>
                <a:ea typeface="Calibri" panose="020F0502020204030204" pitchFamily="34" charset="0"/>
                <a:cs typeface="Arial" panose="020B0604020202020204" pitchFamily="34" charset="0"/>
              </a:rPr>
              <a:t> období (1905–1948)</a:t>
            </a:r>
          </a:p>
          <a:p>
            <a:pPr marL="0" lvl="0" indent="0" algn="just">
              <a:lnSpc>
                <a:spcPts val="1800"/>
              </a:lnSpc>
              <a:buNone/>
            </a:pPr>
            <a:r>
              <a:rPr lang="cs-CZ" dirty="0">
                <a:ea typeface="Calibri" panose="020F0502020204030204" pitchFamily="34" charset="0"/>
                <a:cs typeface="Arial" panose="020B0604020202020204" pitchFamily="34" charset="0"/>
              </a:rPr>
              <a:t>	</a:t>
            </a:r>
            <a:r>
              <a:rPr lang="cs-CZ" dirty="0">
                <a:effectLst/>
                <a:ea typeface="Calibri" panose="020F0502020204030204" pitchFamily="34" charset="0"/>
                <a:cs typeface="Arial" panose="020B0604020202020204" pitchFamily="34" charset="0"/>
              </a:rPr>
              <a:t>2. Mandátní období (1920–1948)</a:t>
            </a:r>
          </a:p>
          <a:p>
            <a:pPr marL="0" lvl="0" indent="0" algn="just">
              <a:lnSpc>
                <a:spcPts val="1800"/>
              </a:lnSpc>
              <a:buNone/>
            </a:pPr>
            <a:endParaRPr lang="cs-CZ" dirty="0">
              <a:effectLst/>
              <a:ea typeface="Calibri" panose="020F0502020204030204" pitchFamily="34" charset="0"/>
              <a:cs typeface="Arial" panose="020B0604020202020204" pitchFamily="34" charset="0"/>
            </a:endParaRPr>
          </a:p>
          <a:p>
            <a:pPr marL="0" lvl="0" indent="0" algn="just">
              <a:lnSpc>
                <a:spcPts val="1800"/>
              </a:lnSpc>
              <a:spcAft>
                <a:spcPts val="800"/>
              </a:spcAft>
              <a:buNone/>
            </a:pPr>
            <a:r>
              <a:rPr lang="cs-CZ" dirty="0">
                <a:effectLst/>
                <a:ea typeface="Calibri" panose="020F0502020204030204" pitchFamily="34" charset="0"/>
                <a:cs typeface="Arial" panose="020B0604020202020204" pitchFamily="34" charset="0"/>
              </a:rPr>
              <a:t>III. Izraelské období (1948 </a:t>
            </a:r>
            <a:r>
              <a:rPr lang="cs-CZ">
                <a:effectLst/>
                <a:ea typeface="Calibri" panose="020F0502020204030204" pitchFamily="34" charset="0"/>
                <a:cs typeface="Arial" panose="020B0604020202020204" pitchFamily="34" charset="0"/>
              </a:rPr>
              <a:t>a dále)</a:t>
            </a:r>
            <a:endParaRPr lang="cs-CZ" dirty="0">
              <a:effectLst/>
              <a:ea typeface="Calibri" panose="020F0502020204030204" pitchFamily="34" charset="0"/>
              <a:cs typeface="Arial" panose="020B0604020202020204" pitchFamily="34" charset="0"/>
            </a:endParaRPr>
          </a:p>
          <a:p>
            <a:endParaRPr lang="cs-CZ" sz="2000" dirty="0"/>
          </a:p>
        </p:txBody>
      </p:sp>
    </p:spTree>
    <p:extLst>
      <p:ext uri="{BB962C8B-B14F-4D97-AF65-F5344CB8AC3E}">
        <p14:creationId xmlns:p14="http://schemas.microsoft.com/office/powerpoint/2010/main" val="34992242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r"/>
            <a:r>
              <a:rPr lang="he-IL" dirty="0"/>
              <a:t>גרשון שופמן (1880-1972)</a:t>
            </a:r>
            <a:endParaRPr lang="cs-CZ" dirty="0"/>
          </a:p>
        </p:txBody>
      </p:sp>
      <p:sp>
        <p:nvSpPr>
          <p:cNvPr id="3" name="Zástupný symbol pro text 2"/>
          <p:cNvSpPr>
            <a:spLocks noGrp="1"/>
          </p:cNvSpPr>
          <p:nvPr>
            <p:ph type="body" idx="1"/>
          </p:nvPr>
        </p:nvSpPr>
        <p:spPr/>
        <p:txBody>
          <a:bodyPr/>
          <a:lstStyle/>
          <a:p>
            <a:endParaRPr lang="cs-CZ"/>
          </a:p>
        </p:txBody>
      </p:sp>
      <p:sp>
        <p:nvSpPr>
          <p:cNvPr id="4" name="Zástupný symbol pro obsah 3"/>
          <p:cNvSpPr>
            <a:spLocks noGrp="1"/>
          </p:cNvSpPr>
          <p:nvPr>
            <p:ph sz="half" idx="2"/>
          </p:nvPr>
        </p:nvSpPr>
        <p:spPr/>
        <p:txBody>
          <a:bodyPr/>
          <a:lstStyle/>
          <a:p>
            <a:endParaRPr lang="cs-CZ" dirty="0"/>
          </a:p>
        </p:txBody>
      </p:sp>
      <p:pic>
        <p:nvPicPr>
          <p:cNvPr id="7" name="Zástupný symbol pro obsah 6"/>
          <p:cNvPicPr>
            <a:picLocks noGrp="1" noChangeAspect="1"/>
          </p:cNvPicPr>
          <p:nvPr>
            <p:ph sz="quarter" idx="4"/>
          </p:nvPr>
        </p:nvPicPr>
        <p:blipFill>
          <a:blip r:embed="rId2"/>
          <a:stretch>
            <a:fillRect/>
          </a:stretch>
        </p:blipFill>
        <p:spPr>
          <a:xfrm>
            <a:off x="7294179" y="1681163"/>
            <a:ext cx="4061209" cy="4824740"/>
          </a:xfrm>
          <a:prstGeom prst="rect">
            <a:avLst/>
          </a:prstGeom>
        </p:spPr>
      </p:pic>
    </p:spTree>
    <p:extLst>
      <p:ext uri="{BB962C8B-B14F-4D97-AF65-F5344CB8AC3E}">
        <p14:creationId xmlns:p14="http://schemas.microsoft.com/office/powerpoint/2010/main" val="2584429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r"/>
            <a:r>
              <a:rPr lang="he-IL" dirty="0"/>
              <a:t>אורי ניסן גנסין (1879 - 1913)</a:t>
            </a:r>
            <a:endParaRPr lang="cs-CZ" dirty="0"/>
          </a:p>
        </p:txBody>
      </p:sp>
      <p:sp>
        <p:nvSpPr>
          <p:cNvPr id="4" name="Zástupný symbol pro obsah 3"/>
          <p:cNvSpPr>
            <a:spLocks noGrp="1"/>
          </p:cNvSpPr>
          <p:nvPr>
            <p:ph sz="half" idx="2"/>
          </p:nvPr>
        </p:nvSpPr>
        <p:spPr/>
        <p:txBody>
          <a:bodyPr/>
          <a:lstStyle/>
          <a:p>
            <a:pPr algn="r"/>
            <a:r>
              <a:rPr lang="he-IL" dirty="0"/>
              <a:t>הצידה</a:t>
            </a:r>
          </a:p>
          <a:p>
            <a:pPr algn="r"/>
            <a:r>
              <a:rPr lang="he-IL" dirty="0"/>
              <a:t>בינתים</a:t>
            </a:r>
          </a:p>
          <a:p>
            <a:pPr algn="r"/>
            <a:r>
              <a:rPr lang="he-IL" dirty="0"/>
              <a:t>בטרם</a:t>
            </a:r>
            <a:endParaRPr lang="cs-CZ" dirty="0"/>
          </a:p>
        </p:txBody>
      </p:sp>
      <p:pic>
        <p:nvPicPr>
          <p:cNvPr id="7" name="Zástupný symbol pro obsah 6"/>
          <p:cNvPicPr>
            <a:picLocks noGrp="1" noChangeAspect="1"/>
          </p:cNvPicPr>
          <p:nvPr>
            <p:ph sz="quarter" idx="4"/>
          </p:nvPr>
        </p:nvPicPr>
        <p:blipFill>
          <a:blip r:embed="rId2"/>
          <a:stretch>
            <a:fillRect/>
          </a:stretch>
        </p:blipFill>
        <p:spPr>
          <a:xfrm>
            <a:off x="7556969" y="1576552"/>
            <a:ext cx="3973044" cy="5281448"/>
          </a:xfrm>
          <a:prstGeom prst="rect">
            <a:avLst/>
          </a:prstGeom>
        </p:spPr>
      </p:pic>
    </p:spTree>
    <p:extLst>
      <p:ext uri="{BB962C8B-B14F-4D97-AF65-F5344CB8AC3E}">
        <p14:creationId xmlns:p14="http://schemas.microsoft.com/office/powerpoint/2010/main" val="29856322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r"/>
            <a:r>
              <a:rPr lang="he-IL" dirty="0"/>
              <a:t>דבורה ברון (1887-1956)</a:t>
            </a:r>
            <a:endParaRPr lang="cs-CZ" dirty="0"/>
          </a:p>
        </p:txBody>
      </p:sp>
      <p:sp>
        <p:nvSpPr>
          <p:cNvPr id="3" name="Zástupný symbol pro text 2"/>
          <p:cNvSpPr>
            <a:spLocks noGrp="1"/>
          </p:cNvSpPr>
          <p:nvPr>
            <p:ph type="body" idx="1"/>
          </p:nvPr>
        </p:nvSpPr>
        <p:spPr/>
        <p:txBody>
          <a:bodyPr>
            <a:normAutofit lnSpcReduction="10000"/>
          </a:bodyPr>
          <a:lstStyle/>
          <a:p>
            <a:r>
              <a:rPr lang="he-IL" dirty="0"/>
              <a:t>יעקב שטיינברג</a:t>
            </a:r>
          </a:p>
          <a:p>
            <a:r>
              <a:rPr lang="he-IL" dirty="0"/>
              <a:t>יעקב רבינוביץ'</a:t>
            </a:r>
            <a:endParaRPr lang="cs-CZ" dirty="0"/>
          </a:p>
        </p:txBody>
      </p:sp>
      <p:sp>
        <p:nvSpPr>
          <p:cNvPr id="4" name="Zástupný symbol pro obsah 3"/>
          <p:cNvSpPr>
            <a:spLocks noGrp="1"/>
          </p:cNvSpPr>
          <p:nvPr>
            <p:ph sz="half" idx="2"/>
          </p:nvPr>
        </p:nvSpPr>
        <p:spPr/>
        <p:txBody>
          <a:bodyPr/>
          <a:lstStyle/>
          <a:p>
            <a:endParaRPr lang="cs-CZ" dirty="0"/>
          </a:p>
        </p:txBody>
      </p:sp>
      <p:sp>
        <p:nvSpPr>
          <p:cNvPr id="5" name="Zástupný symbol pro text 4"/>
          <p:cNvSpPr>
            <a:spLocks noGrp="1"/>
          </p:cNvSpPr>
          <p:nvPr>
            <p:ph type="body" sz="quarter" idx="3"/>
          </p:nvPr>
        </p:nvSpPr>
        <p:spPr/>
        <p:txBody>
          <a:bodyPr/>
          <a:lstStyle/>
          <a:p>
            <a:endParaRPr lang="cs-CZ" dirty="0"/>
          </a:p>
        </p:txBody>
      </p:sp>
      <p:pic>
        <p:nvPicPr>
          <p:cNvPr id="7" name="Zástupný symbol pro obsah 6"/>
          <p:cNvPicPr>
            <a:picLocks noGrp="1" noChangeAspect="1"/>
          </p:cNvPicPr>
          <p:nvPr>
            <p:ph sz="quarter" idx="4"/>
          </p:nvPr>
        </p:nvPicPr>
        <p:blipFill>
          <a:blip r:embed="rId2"/>
          <a:stretch>
            <a:fillRect/>
          </a:stretch>
        </p:blipFill>
        <p:spPr>
          <a:xfrm>
            <a:off x="7941982" y="1681163"/>
            <a:ext cx="3413406" cy="5167312"/>
          </a:xfrm>
          <a:prstGeom prst="rect">
            <a:avLst/>
          </a:prstGeom>
        </p:spPr>
      </p:pic>
    </p:spTree>
    <p:extLst>
      <p:ext uri="{BB962C8B-B14F-4D97-AF65-F5344CB8AC3E}">
        <p14:creationId xmlns:p14="http://schemas.microsoft.com/office/powerpoint/2010/main" val="18992196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he-IL" dirty="0"/>
              <a:t>חיים נחמן ביאליק</a:t>
            </a:r>
            <a:endParaRPr lang="cs-CZ" dirty="0"/>
          </a:p>
        </p:txBody>
      </p:sp>
      <p:sp>
        <p:nvSpPr>
          <p:cNvPr id="3" name="Zástupný symbol pro text 2"/>
          <p:cNvSpPr>
            <a:spLocks noGrp="1"/>
          </p:cNvSpPr>
          <p:nvPr>
            <p:ph type="body" idx="1"/>
          </p:nvPr>
        </p:nvSpPr>
        <p:spPr/>
        <p:txBody>
          <a:bodyPr/>
          <a:lstStyle/>
          <a:p>
            <a:endParaRPr lang="cs-CZ"/>
          </a:p>
        </p:txBody>
      </p:sp>
      <p:sp>
        <p:nvSpPr>
          <p:cNvPr id="4" name="Zástupný symbol pro obsah 3"/>
          <p:cNvSpPr>
            <a:spLocks noGrp="1"/>
          </p:cNvSpPr>
          <p:nvPr>
            <p:ph sz="half" idx="2"/>
          </p:nvPr>
        </p:nvSpPr>
        <p:spPr/>
        <p:txBody>
          <a:bodyPr/>
          <a:lstStyle/>
          <a:p>
            <a:pPr algn="r"/>
            <a:r>
              <a:rPr lang="he-IL" dirty="0"/>
              <a:t>המתמיד</a:t>
            </a:r>
          </a:p>
          <a:p>
            <a:pPr algn="r"/>
            <a:r>
              <a:rPr lang="he-IL" dirty="0"/>
              <a:t>בעיר ההריגה</a:t>
            </a:r>
          </a:p>
          <a:p>
            <a:pPr algn="r"/>
            <a:r>
              <a:rPr lang="he-IL" dirty="0"/>
              <a:t>על סף בית המדרש</a:t>
            </a:r>
          </a:p>
          <a:p>
            <a:pPr algn="r"/>
            <a:r>
              <a:rPr lang="he-IL" dirty="0"/>
              <a:t>ספר ההגדה</a:t>
            </a:r>
          </a:p>
          <a:p>
            <a:pPr algn="r"/>
            <a:endParaRPr lang="cs-CZ" dirty="0"/>
          </a:p>
        </p:txBody>
      </p:sp>
      <p:sp>
        <p:nvSpPr>
          <p:cNvPr id="5" name="Zástupný symbol pro text 4"/>
          <p:cNvSpPr>
            <a:spLocks noGrp="1"/>
          </p:cNvSpPr>
          <p:nvPr>
            <p:ph type="body" sz="quarter" idx="3"/>
          </p:nvPr>
        </p:nvSpPr>
        <p:spPr/>
        <p:txBody>
          <a:bodyPr/>
          <a:lstStyle/>
          <a:p>
            <a:endParaRPr lang="cs-CZ" dirty="0"/>
          </a:p>
        </p:txBody>
      </p:sp>
      <p:pic>
        <p:nvPicPr>
          <p:cNvPr id="9" name="Zástupný symbol pro obsah 8"/>
          <p:cNvPicPr>
            <a:picLocks noGrp="1" noChangeAspect="1"/>
          </p:cNvPicPr>
          <p:nvPr>
            <p:ph sz="quarter" idx="4"/>
          </p:nvPr>
        </p:nvPicPr>
        <p:blipFill>
          <a:blip r:embed="rId2"/>
          <a:stretch>
            <a:fillRect/>
          </a:stretch>
        </p:blipFill>
        <p:spPr>
          <a:xfrm>
            <a:off x="7285409" y="893378"/>
            <a:ext cx="4381073" cy="5964621"/>
          </a:xfrm>
          <a:prstGeom prst="rect">
            <a:avLst/>
          </a:prstGeom>
        </p:spPr>
      </p:pic>
    </p:spTree>
    <p:extLst>
      <p:ext uri="{BB962C8B-B14F-4D97-AF65-F5344CB8AC3E}">
        <p14:creationId xmlns:p14="http://schemas.microsoft.com/office/powerpoint/2010/main" val="13669264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text 4">
            <a:extLst>
              <a:ext uri="{FF2B5EF4-FFF2-40B4-BE49-F238E27FC236}">
                <a16:creationId xmlns:a16="http://schemas.microsoft.com/office/drawing/2014/main" id="{E88AF7B6-3743-405F-9EDC-44F66030F87F}"/>
              </a:ext>
            </a:extLst>
          </p:cNvPr>
          <p:cNvSpPr>
            <a:spLocks noGrp="1"/>
          </p:cNvSpPr>
          <p:nvPr>
            <p:ph type="body" sz="quarter" idx="3"/>
          </p:nvPr>
        </p:nvSpPr>
        <p:spPr/>
        <p:txBody>
          <a:bodyPr/>
          <a:lstStyle/>
          <a:p>
            <a:endParaRPr lang="cs-CZ" dirty="0"/>
          </a:p>
        </p:txBody>
      </p:sp>
      <p:pic>
        <p:nvPicPr>
          <p:cNvPr id="7" name="Zástupný obsah 6">
            <a:extLst>
              <a:ext uri="{FF2B5EF4-FFF2-40B4-BE49-F238E27FC236}">
                <a16:creationId xmlns:a16="http://schemas.microsoft.com/office/drawing/2014/main" id="{A638AE1B-1A01-47EC-A727-9B7B1A3365CD}"/>
              </a:ext>
            </a:extLst>
          </p:cNvPr>
          <p:cNvPicPr>
            <a:picLocks noGrp="1" noChangeAspect="1"/>
          </p:cNvPicPr>
          <p:nvPr>
            <p:ph sz="quarter" idx="4"/>
          </p:nvPr>
        </p:nvPicPr>
        <p:blipFill>
          <a:blip r:embed="rId2"/>
          <a:stretch>
            <a:fillRect/>
          </a:stretch>
        </p:blipFill>
        <p:spPr>
          <a:xfrm>
            <a:off x="6096000" y="749759"/>
            <a:ext cx="5183188" cy="3510632"/>
          </a:xfrm>
          <a:prstGeom prst="rect">
            <a:avLst/>
          </a:prstGeom>
        </p:spPr>
      </p:pic>
      <p:pic>
        <p:nvPicPr>
          <p:cNvPr id="9" name="Obrázek 8">
            <a:extLst>
              <a:ext uri="{FF2B5EF4-FFF2-40B4-BE49-F238E27FC236}">
                <a16:creationId xmlns:a16="http://schemas.microsoft.com/office/drawing/2014/main" id="{27DF5D04-1B6B-4937-A43B-D3061F2832FE}"/>
              </a:ext>
            </a:extLst>
          </p:cNvPr>
          <p:cNvPicPr>
            <a:picLocks noChangeAspect="1"/>
          </p:cNvPicPr>
          <p:nvPr/>
        </p:nvPicPr>
        <p:blipFill>
          <a:blip r:embed="rId3"/>
          <a:stretch>
            <a:fillRect/>
          </a:stretch>
        </p:blipFill>
        <p:spPr>
          <a:xfrm>
            <a:off x="1893021" y="923781"/>
            <a:ext cx="3381375" cy="4876800"/>
          </a:xfrm>
          <a:prstGeom prst="rect">
            <a:avLst/>
          </a:prstGeom>
        </p:spPr>
      </p:pic>
    </p:spTree>
    <p:extLst>
      <p:ext uri="{BB962C8B-B14F-4D97-AF65-F5344CB8AC3E}">
        <p14:creationId xmlns:p14="http://schemas.microsoft.com/office/powerpoint/2010/main" val="12115015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ástupný obsah 7">
            <a:extLst>
              <a:ext uri="{FF2B5EF4-FFF2-40B4-BE49-F238E27FC236}">
                <a16:creationId xmlns:a16="http://schemas.microsoft.com/office/drawing/2014/main" id="{25A4FF83-51B5-C831-7245-9728BCC3C084}"/>
              </a:ext>
            </a:extLst>
          </p:cNvPr>
          <p:cNvSpPr>
            <a:spLocks noGrp="1"/>
          </p:cNvSpPr>
          <p:nvPr>
            <p:ph idx="1"/>
          </p:nvPr>
        </p:nvSpPr>
        <p:spPr>
          <a:xfrm>
            <a:off x="0" y="0"/>
            <a:ext cx="12192000" cy="6858000"/>
          </a:xfrm>
        </p:spPr>
        <p:txBody>
          <a:bodyPr>
            <a:normAutofit lnSpcReduction="10000"/>
          </a:bodyPr>
          <a:lstStyle/>
          <a:p>
            <a:r>
              <a:rPr lang="cs-CZ" dirty="0" err="1">
                <a:latin typeface="Times New Roman" panose="02020603050405020304" pitchFamily="18" charset="0"/>
                <a:cs typeface="Times New Roman" panose="02020603050405020304" pitchFamily="18" charset="0"/>
              </a:rPr>
              <a:t>Jaakov</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Fichman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Zalman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Shneour</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Jaakov</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Shteinberg</a:t>
            </a:r>
            <a:r>
              <a:rPr lang="cs-CZ" dirty="0">
                <a:latin typeface="Times New Roman" panose="02020603050405020304" pitchFamily="18" charset="0"/>
                <a:cs typeface="Times New Roman" panose="02020603050405020304" pitchFamily="18" charset="0"/>
              </a:rPr>
              <a:t> a David Šimoni.</a:t>
            </a:r>
          </a:p>
          <a:p>
            <a:r>
              <a:rPr lang="cs-CZ" dirty="0">
                <a:latin typeface="Times New Roman" panose="02020603050405020304" pitchFamily="18" charset="0"/>
                <a:cs typeface="Times New Roman" panose="02020603050405020304" pitchFamily="18" charset="0"/>
              </a:rPr>
              <a:t>Š. Ben-</a:t>
            </a:r>
            <a:r>
              <a:rPr lang="cs-CZ" dirty="0" err="1">
                <a:latin typeface="Times New Roman" panose="02020603050405020304" pitchFamily="18" charset="0"/>
                <a:cs typeface="Times New Roman" panose="02020603050405020304" pitchFamily="18" charset="0"/>
              </a:rPr>
              <a:t>Zion</a:t>
            </a:r>
            <a:r>
              <a:rPr lang="cs-CZ" dirty="0">
                <a:latin typeface="Times New Roman" panose="02020603050405020304" pitchFamily="18" charset="0"/>
                <a:cs typeface="Times New Roman" panose="02020603050405020304" pitchFamily="18" charset="0"/>
              </a:rPr>
              <a:t>, Moše </a:t>
            </a:r>
            <a:r>
              <a:rPr lang="cs-CZ" dirty="0" err="1">
                <a:latin typeface="Times New Roman" panose="02020603050405020304" pitchFamily="18" charset="0"/>
                <a:cs typeface="Times New Roman" panose="02020603050405020304" pitchFamily="18" charset="0"/>
              </a:rPr>
              <a:t>Smilanski</a:t>
            </a:r>
            <a:r>
              <a:rPr lang="cs-CZ" dirty="0">
                <a:latin typeface="Times New Roman" panose="02020603050405020304" pitchFamily="18" charset="0"/>
                <a:cs typeface="Times New Roman" panose="02020603050405020304" pitchFamily="18" charset="0"/>
              </a:rPr>
              <a:t> a Josef </a:t>
            </a:r>
            <a:r>
              <a:rPr lang="cs-CZ" dirty="0" err="1">
                <a:latin typeface="Times New Roman" panose="02020603050405020304" pitchFamily="18" charset="0"/>
                <a:cs typeface="Times New Roman" panose="02020603050405020304" pitchFamily="18" charset="0"/>
              </a:rPr>
              <a:t>Luidor</a:t>
            </a:r>
            <a:r>
              <a:rPr lang="cs-CZ" dirty="0">
                <a:latin typeface="Times New Roman" panose="02020603050405020304" pitchFamily="18" charset="0"/>
                <a:cs typeface="Times New Roman" panose="02020603050405020304" pitchFamily="18" charset="0"/>
              </a:rPr>
              <a:t> – „nový hebrejský člověk“</a:t>
            </a:r>
          </a:p>
          <a:p>
            <a:r>
              <a:rPr lang="cs-CZ" dirty="0" err="1">
                <a:latin typeface="Times New Roman" panose="02020603050405020304" pitchFamily="18" charset="0"/>
                <a:cs typeface="Times New Roman" panose="02020603050405020304" pitchFamily="18" charset="0"/>
              </a:rPr>
              <a:t>Bialik</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Agnon</a:t>
            </a:r>
            <a:r>
              <a:rPr lang="cs-CZ" dirty="0">
                <a:latin typeface="Times New Roman" panose="02020603050405020304" pitchFamily="18" charset="0"/>
                <a:cs typeface="Times New Roman" panose="02020603050405020304" pitchFamily="18" charset="0"/>
              </a:rPr>
              <a:t>, Uri </a:t>
            </a:r>
            <a:r>
              <a:rPr lang="cs-CZ" dirty="0" err="1">
                <a:latin typeface="Times New Roman" panose="02020603050405020304" pitchFamily="18" charset="0"/>
                <a:cs typeface="Times New Roman" panose="02020603050405020304" pitchFamily="18" charset="0"/>
              </a:rPr>
              <a:t>Cvi</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Greenberg</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Jicchak</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Lamdan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Avigdor</a:t>
            </a:r>
            <a:r>
              <a:rPr lang="cs-CZ" dirty="0">
                <a:latin typeface="Times New Roman" panose="02020603050405020304" pitchFamily="18" charset="0"/>
                <a:cs typeface="Times New Roman" panose="02020603050405020304" pitchFamily="18" charset="0"/>
              </a:rPr>
              <a:t> Ha-</a:t>
            </a:r>
            <a:r>
              <a:rPr lang="cs-CZ" dirty="0" err="1">
                <a:latin typeface="Times New Roman" panose="02020603050405020304" pitchFamily="18" charset="0"/>
                <a:cs typeface="Times New Roman" panose="02020603050405020304" pitchFamily="18" charset="0"/>
              </a:rPr>
              <a:t>meiri</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Šlonski</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Hajjim</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Hazaz</a:t>
            </a:r>
            <a:r>
              <a:rPr lang="cs-CZ" dirty="0">
                <a:latin typeface="Times New Roman" panose="02020603050405020304" pitchFamily="18" charset="0"/>
                <a:cs typeface="Times New Roman" panose="02020603050405020304" pitchFamily="18" charset="0"/>
              </a:rPr>
              <a:t> a Lea </a:t>
            </a:r>
            <a:r>
              <a:rPr lang="cs-CZ" dirty="0" err="1">
                <a:latin typeface="Times New Roman" panose="02020603050405020304" pitchFamily="18" charset="0"/>
                <a:cs typeface="Times New Roman" panose="02020603050405020304" pitchFamily="18" charset="0"/>
              </a:rPr>
              <a:t>Goldberg</a:t>
            </a:r>
            <a:r>
              <a:rPr lang="cs-CZ" dirty="0">
                <a:latin typeface="Times New Roman" panose="02020603050405020304" pitchFamily="18" charset="0"/>
                <a:cs typeface="Times New Roman" panose="02020603050405020304" pitchFamily="18" charset="0"/>
              </a:rPr>
              <a:t> přijeli do Palestiny ve dvacátých a třicátých letech 20. století </a:t>
            </a:r>
          </a:p>
          <a:p>
            <a:r>
              <a:rPr lang="cs-CZ" dirty="0">
                <a:latin typeface="Times New Roman" panose="02020603050405020304" pitchFamily="18" charset="0"/>
                <a:cs typeface="Times New Roman" panose="02020603050405020304" pitchFamily="18" charset="0"/>
              </a:rPr>
              <a:t>Demografie: 1855 – 10 500 Židů, z toho 5 700 v Jeruzalémě. </a:t>
            </a:r>
          </a:p>
          <a:p>
            <a:r>
              <a:rPr lang="cs-CZ" dirty="0">
                <a:latin typeface="Times New Roman" panose="02020603050405020304" pitchFamily="18" charset="0"/>
                <a:cs typeface="Times New Roman" panose="02020603050405020304" pitchFamily="18" charset="0"/>
              </a:rPr>
              <a:t>1881, „</a:t>
            </a:r>
            <a:r>
              <a:rPr lang="cs-CZ" dirty="0" err="1">
                <a:latin typeface="Times New Roman" panose="02020603050405020304" pitchFamily="18" charset="0"/>
                <a:cs typeface="Times New Roman" panose="02020603050405020304" pitchFamily="18" charset="0"/>
              </a:rPr>
              <a:t>chovevej</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Cijon</a:t>
            </a:r>
            <a:r>
              <a:rPr lang="cs-CZ" dirty="0">
                <a:latin typeface="Times New Roman" panose="02020603050405020304" pitchFamily="18" charset="0"/>
                <a:cs typeface="Times New Roman" panose="02020603050405020304" pitchFamily="18" charset="0"/>
              </a:rPr>
              <a:t>“ a sdružení „Bilu“, první </a:t>
            </a:r>
            <a:r>
              <a:rPr lang="cs-CZ" dirty="0" err="1">
                <a:latin typeface="Times New Roman" panose="02020603050405020304" pitchFamily="18" charset="0"/>
                <a:cs typeface="Times New Roman" panose="02020603050405020304" pitchFamily="18" charset="0"/>
              </a:rPr>
              <a:t>alija</a:t>
            </a:r>
            <a:r>
              <a:rPr lang="cs-CZ" dirty="0">
                <a:latin typeface="Times New Roman" panose="02020603050405020304" pitchFamily="18" charset="0"/>
                <a:cs typeface="Times New Roman" panose="02020603050405020304" pitchFamily="18" charset="0"/>
              </a:rPr>
              <a:t> (1882-85 a 1890), 1500 Židů ročně.  </a:t>
            </a:r>
          </a:p>
          <a:p>
            <a:r>
              <a:rPr lang="cs-CZ" dirty="0">
                <a:latin typeface="Times New Roman" panose="02020603050405020304" pitchFamily="18" charset="0"/>
                <a:cs typeface="Times New Roman" panose="02020603050405020304" pitchFamily="18" charset="0"/>
              </a:rPr>
              <a:t>1898 – 50 tisíc Židů, roku 1907 (počátek druhé </a:t>
            </a:r>
            <a:r>
              <a:rPr lang="cs-CZ" dirty="0" err="1">
                <a:latin typeface="Times New Roman" panose="02020603050405020304" pitchFamily="18" charset="0"/>
                <a:cs typeface="Times New Roman" panose="02020603050405020304" pitchFamily="18" charset="0"/>
              </a:rPr>
              <a:t>alije</a:t>
            </a:r>
            <a:r>
              <a:rPr lang="cs-CZ" dirty="0">
                <a:latin typeface="Times New Roman" panose="02020603050405020304" pitchFamily="18" charset="0"/>
                <a:cs typeface="Times New Roman" panose="02020603050405020304" pitchFamily="18" charset="0"/>
              </a:rPr>
              <a:t>) 70 tisíc. Při vypuknutí první světové války bylo v Palestině 85 tisíc Židů. V důsledku války toto číslo kleslo na 65 a pouze v roce 1922 se začal </a:t>
            </a:r>
            <a:r>
              <a:rPr lang="cs-CZ" dirty="0" err="1">
                <a:latin typeface="Times New Roman" panose="02020603050405020304" pitchFamily="18" charset="0"/>
                <a:cs typeface="Times New Roman" panose="02020603050405020304" pitchFamily="18" charset="0"/>
              </a:rPr>
              <a:t>jišuv</a:t>
            </a:r>
            <a:r>
              <a:rPr lang="cs-CZ" dirty="0">
                <a:latin typeface="Times New Roman" panose="02020603050405020304" pitchFamily="18" charset="0"/>
                <a:cs typeface="Times New Roman" panose="02020603050405020304" pitchFamily="18" charset="0"/>
              </a:rPr>
              <a:t> vzmáhat (třetí </a:t>
            </a:r>
            <a:r>
              <a:rPr lang="cs-CZ" dirty="0" err="1">
                <a:latin typeface="Times New Roman" panose="02020603050405020304" pitchFamily="18" charset="0"/>
                <a:cs typeface="Times New Roman" panose="02020603050405020304" pitchFamily="18" charset="0"/>
              </a:rPr>
              <a:t>alija</a:t>
            </a:r>
            <a:r>
              <a:rPr lang="cs-CZ" dirty="0">
                <a:latin typeface="Times New Roman" panose="02020603050405020304" pitchFamily="18" charset="0"/>
                <a:cs typeface="Times New Roman" panose="02020603050405020304" pitchFamily="18" charset="0"/>
              </a:rPr>
              <a:t>), roku 1930 bylo v Palestině 165 tisíc Židů. </a:t>
            </a:r>
          </a:p>
          <a:p>
            <a:r>
              <a:rPr lang="cs-CZ"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Levanon</a:t>
            </a:r>
            <a:r>
              <a:rPr lang="cs-CZ" dirty="0">
                <a:latin typeface="Times New Roman" panose="02020603050405020304" pitchFamily="18" charset="0"/>
                <a:cs typeface="Times New Roman" panose="02020603050405020304" pitchFamily="18" charset="0"/>
              </a:rPr>
              <a:t> (Jeruzalém, 1863-4); první sekulární noviny pod patronací </a:t>
            </a:r>
            <a:r>
              <a:rPr lang="cs-CZ" dirty="0" err="1">
                <a:latin typeface="Times New Roman" panose="02020603050405020304" pitchFamily="18" charset="0"/>
                <a:cs typeface="Times New Roman" panose="02020603050405020304" pitchFamily="18" charset="0"/>
              </a:rPr>
              <a:t>Aškenázů</a:t>
            </a:r>
            <a:r>
              <a:rPr lang="cs-CZ" dirty="0">
                <a:latin typeface="Times New Roman" panose="02020603050405020304" pitchFamily="18" charset="0"/>
                <a:cs typeface="Times New Roman" panose="02020603050405020304" pitchFamily="18" charset="0"/>
              </a:rPr>
              <a:t>. Měsíčník </a:t>
            </a:r>
            <a:r>
              <a:rPr lang="cs-CZ" i="1" dirty="0" err="1">
                <a:latin typeface="Times New Roman" panose="02020603050405020304" pitchFamily="18" charset="0"/>
                <a:cs typeface="Times New Roman" panose="02020603050405020304" pitchFamily="18" charset="0"/>
              </a:rPr>
              <a:t>Chavacelet</a:t>
            </a:r>
            <a:r>
              <a:rPr lang="cs-CZ" dirty="0">
                <a:latin typeface="Times New Roman" panose="02020603050405020304" pitchFamily="18" charset="0"/>
                <a:cs typeface="Times New Roman" panose="02020603050405020304" pitchFamily="18" charset="0"/>
              </a:rPr>
              <a:t> (opozice vůči </a:t>
            </a:r>
            <a:r>
              <a:rPr lang="cs-CZ" dirty="0" err="1">
                <a:latin typeface="Times New Roman" panose="02020603050405020304" pitchFamily="18" charset="0"/>
                <a:cs typeface="Times New Roman" panose="02020603050405020304" pitchFamily="18" charset="0"/>
              </a:rPr>
              <a:t>Levanonu</a:t>
            </a:r>
            <a:r>
              <a:rPr lang="cs-CZ" dirty="0">
                <a:latin typeface="Times New Roman" panose="02020603050405020304" pitchFamily="18" charset="0"/>
                <a:cs typeface="Times New Roman" panose="02020603050405020304" pitchFamily="18" charset="0"/>
              </a:rPr>
              <a:t>); </a:t>
            </a:r>
            <a:r>
              <a:rPr lang="cs-CZ" i="1" dirty="0">
                <a:latin typeface="Times New Roman" panose="02020603050405020304" pitchFamily="18" charset="0"/>
                <a:cs typeface="Times New Roman" panose="02020603050405020304" pitchFamily="18" charset="0"/>
              </a:rPr>
              <a:t>ha-Ariel</a:t>
            </a:r>
            <a:r>
              <a:rPr lang="cs-CZ" dirty="0">
                <a:latin typeface="Times New Roman" panose="02020603050405020304" pitchFamily="18" charset="0"/>
                <a:cs typeface="Times New Roman" panose="02020603050405020304" pitchFamily="18" charset="0"/>
              </a:rPr>
              <a:t> (1874-77), </a:t>
            </a:r>
            <a:r>
              <a:rPr lang="cs-CZ" i="1" dirty="0" err="1">
                <a:latin typeface="Times New Roman" panose="02020603050405020304" pitchFamily="18" charset="0"/>
                <a:cs typeface="Times New Roman" panose="02020603050405020304" pitchFamily="18" charset="0"/>
              </a:rPr>
              <a:t>Šaarej</a:t>
            </a:r>
            <a:r>
              <a:rPr lang="cs-CZ" i="1" dirty="0">
                <a:latin typeface="Times New Roman" panose="02020603050405020304" pitchFamily="18" charset="0"/>
                <a:cs typeface="Times New Roman" panose="02020603050405020304" pitchFamily="18" charset="0"/>
              </a:rPr>
              <a:t> </a:t>
            </a:r>
            <a:r>
              <a:rPr lang="cs-CZ" i="1" dirty="0" err="1">
                <a:latin typeface="Times New Roman" panose="02020603050405020304" pitchFamily="18" charset="0"/>
                <a:cs typeface="Times New Roman" panose="02020603050405020304" pitchFamily="18" charset="0"/>
              </a:rPr>
              <a:t>Cijon</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(1876-85) a </a:t>
            </a:r>
            <a:r>
              <a:rPr lang="cs-CZ" i="1" dirty="0" err="1">
                <a:latin typeface="Times New Roman" panose="02020603050405020304" pitchFamily="18" charset="0"/>
                <a:cs typeface="Times New Roman" panose="02020603050405020304" pitchFamily="18" charset="0"/>
              </a:rPr>
              <a:t>Jehuda</a:t>
            </a:r>
            <a:r>
              <a:rPr lang="cs-CZ" i="1" dirty="0">
                <a:latin typeface="Times New Roman" panose="02020603050405020304" pitchFamily="18" charset="0"/>
                <a:cs typeface="Times New Roman" panose="02020603050405020304" pitchFamily="18" charset="0"/>
              </a:rPr>
              <a:t> ve-</a:t>
            </a:r>
            <a:r>
              <a:rPr lang="cs-CZ" i="1" dirty="0" err="1">
                <a:latin typeface="Times New Roman" panose="02020603050405020304" pitchFamily="18" charset="0"/>
                <a:cs typeface="Times New Roman" panose="02020603050405020304" pitchFamily="18" charset="0"/>
              </a:rPr>
              <a:t>Jerušaljim</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(1877-8).</a:t>
            </a:r>
          </a:p>
          <a:p>
            <a:r>
              <a:rPr lang="cs-CZ" dirty="0" err="1">
                <a:latin typeface="Times New Roman" panose="02020603050405020304" pitchFamily="18" charset="0"/>
                <a:cs typeface="Times New Roman" panose="02020603050405020304" pitchFamily="18" charset="0"/>
              </a:rPr>
              <a:t>Eliezer</a:t>
            </a:r>
            <a:r>
              <a:rPr lang="cs-CZ" dirty="0">
                <a:latin typeface="Times New Roman" panose="02020603050405020304" pitchFamily="18" charset="0"/>
                <a:cs typeface="Times New Roman" panose="02020603050405020304" pitchFamily="18" charset="0"/>
              </a:rPr>
              <a:t> ben </a:t>
            </a:r>
            <a:r>
              <a:rPr lang="cs-CZ" dirty="0" err="1">
                <a:latin typeface="Times New Roman" panose="02020603050405020304" pitchFamily="18" charset="0"/>
                <a:cs typeface="Times New Roman" panose="02020603050405020304" pitchFamily="18" charset="0"/>
              </a:rPr>
              <a:t>Jehuda</a:t>
            </a:r>
            <a:r>
              <a:rPr lang="cs-CZ" dirty="0">
                <a:latin typeface="Times New Roman" panose="02020603050405020304" pitchFamily="18" charset="0"/>
                <a:cs typeface="Times New Roman" panose="02020603050405020304" pitchFamily="18" charset="0"/>
              </a:rPr>
              <a:t> (1884–1915) </a:t>
            </a:r>
            <a:r>
              <a:rPr lang="cs-CZ" i="1" dirty="0">
                <a:latin typeface="Times New Roman" panose="02020603050405020304" pitchFamily="18" charset="0"/>
                <a:cs typeface="Times New Roman" panose="02020603050405020304" pitchFamily="18" charset="0"/>
              </a:rPr>
              <a:t>ha-</a:t>
            </a:r>
            <a:r>
              <a:rPr lang="cs-CZ" i="1" dirty="0" err="1">
                <a:latin typeface="Times New Roman" panose="02020603050405020304" pitchFamily="18" charset="0"/>
                <a:cs typeface="Times New Roman" panose="02020603050405020304" pitchFamily="18" charset="0"/>
              </a:rPr>
              <a:t>Cvi</a:t>
            </a:r>
            <a:r>
              <a:rPr lang="cs-CZ" dirty="0">
                <a:latin typeface="Times New Roman" panose="02020603050405020304" pitchFamily="18" charset="0"/>
                <a:cs typeface="Times New Roman" panose="02020603050405020304" pitchFamily="18" charset="0"/>
              </a:rPr>
              <a:t>.</a:t>
            </a:r>
          </a:p>
          <a:p>
            <a:endParaRPr lang="cs-CZ" dirty="0">
              <a:latin typeface="Times New Roman" panose="02020603050405020304" pitchFamily="18" charset="0"/>
              <a:cs typeface="Times New Roman" panose="02020603050405020304" pitchFamily="18" charset="0"/>
            </a:endParaRPr>
          </a:p>
          <a:p>
            <a:endParaRPr lang="cs-C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28083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obsah 3">
            <a:extLst>
              <a:ext uri="{FF2B5EF4-FFF2-40B4-BE49-F238E27FC236}">
                <a16:creationId xmlns:a16="http://schemas.microsoft.com/office/drawing/2014/main" id="{76CFB66D-5359-36C3-D1AF-B5CF0DB6C3C1}"/>
              </a:ext>
            </a:extLst>
          </p:cNvPr>
          <p:cNvSpPr>
            <a:spLocks noGrp="1"/>
          </p:cNvSpPr>
          <p:nvPr>
            <p:ph idx="1"/>
          </p:nvPr>
        </p:nvSpPr>
        <p:spPr>
          <a:xfrm>
            <a:off x="0" y="0"/>
            <a:ext cx="12192000" cy="6858000"/>
          </a:xfrm>
        </p:spPr>
        <p:txBody>
          <a:bodyPr/>
          <a:lstStyle/>
          <a:p>
            <a:r>
              <a:rPr lang="he-IL" i="1" dirty="0">
                <a:latin typeface="Times New Roman" panose="02020603050405020304" pitchFamily="18" charset="0"/>
                <a:cs typeface="Times New Roman" panose="02020603050405020304" pitchFamily="18" charset="0"/>
              </a:rPr>
              <a:t>העומר</a:t>
            </a:r>
            <a:r>
              <a:rPr lang="cs-CZ" i="1" dirty="0">
                <a:latin typeface="Times New Roman" panose="02020603050405020304" pitchFamily="18" charset="0"/>
                <a:cs typeface="Times New Roman" panose="02020603050405020304" pitchFamily="18" charset="0"/>
              </a:rPr>
              <a:t> </a:t>
            </a:r>
            <a:r>
              <a:rPr lang="cs-CZ" dirty="0">
                <a:latin typeface="Times New Roman" panose="02020603050405020304" pitchFamily="18" charset="0"/>
                <a:cs typeface="Times New Roman" panose="02020603050405020304" pitchFamily="18" charset="0"/>
              </a:rPr>
              <a:t>(1907-8), editoři D. </a:t>
            </a:r>
            <a:r>
              <a:rPr lang="cs-CZ" dirty="0" err="1">
                <a:latin typeface="Times New Roman" panose="02020603050405020304" pitchFamily="18" charset="0"/>
                <a:cs typeface="Times New Roman" panose="02020603050405020304" pitchFamily="18" charset="0"/>
              </a:rPr>
              <a:t>Levin</a:t>
            </a:r>
            <a:r>
              <a:rPr lang="cs-CZ" dirty="0">
                <a:latin typeface="Times New Roman" panose="02020603050405020304" pitchFamily="18" charset="0"/>
                <a:cs typeface="Times New Roman" panose="02020603050405020304" pitchFamily="18" charset="0"/>
              </a:rPr>
              <a:t>, Ben-</a:t>
            </a:r>
            <a:r>
              <a:rPr lang="cs-CZ" dirty="0" err="1">
                <a:latin typeface="Times New Roman" panose="02020603050405020304" pitchFamily="18" charset="0"/>
                <a:cs typeface="Times New Roman" panose="02020603050405020304" pitchFamily="18" charset="0"/>
              </a:rPr>
              <a:t>Cijon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Smilanski</a:t>
            </a:r>
            <a:endParaRPr lang="cs-CZ" dirty="0">
              <a:latin typeface="Times New Roman" panose="02020603050405020304" pitchFamily="18" charset="0"/>
              <a:cs typeface="Times New Roman" panose="02020603050405020304" pitchFamily="18" charset="0"/>
            </a:endParaRPr>
          </a:p>
          <a:p>
            <a:pPr marL="0" indent="0">
              <a:buNone/>
            </a:pPr>
            <a:r>
              <a:rPr lang="cs-CZ" dirty="0">
                <a:latin typeface="Times New Roman" panose="02020603050405020304" pitchFamily="18" charset="0"/>
                <a:cs typeface="Times New Roman" panose="02020603050405020304" pitchFamily="18" charset="0"/>
              </a:rPr>
              <a:t> „Vidíme, že </a:t>
            </a:r>
            <a:r>
              <a:rPr lang="cs-CZ" dirty="0" err="1">
                <a:latin typeface="Times New Roman" panose="02020603050405020304" pitchFamily="18" charset="0"/>
                <a:cs typeface="Times New Roman" panose="02020603050405020304" pitchFamily="18" charset="0"/>
              </a:rPr>
              <a:t>Erec</a:t>
            </a:r>
            <a:r>
              <a:rPr lang="cs-CZ" dirty="0">
                <a:latin typeface="Times New Roman" panose="02020603050405020304" pitchFamily="18" charset="0"/>
                <a:cs typeface="Times New Roman" panose="02020603050405020304" pitchFamily="18" charset="0"/>
              </a:rPr>
              <a:t> se stává židovský centrem…“</a:t>
            </a:r>
          </a:p>
          <a:p>
            <a:pPr marL="0" indent="0">
              <a:buNone/>
            </a:pPr>
            <a:r>
              <a:rPr lang="cs-CZ" dirty="0" err="1">
                <a:latin typeface="Times New Roman" panose="02020603050405020304" pitchFamily="18" charset="0"/>
                <a:cs typeface="Times New Roman" panose="02020603050405020304" pitchFamily="18" charset="0"/>
              </a:rPr>
              <a:t>Achad-haam</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Smilanski</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Jicchak</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Šami</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Rabinovič</a:t>
            </a:r>
            <a:r>
              <a:rPr lang="cs-CZ" dirty="0">
                <a:latin typeface="Times New Roman" panose="02020603050405020304" pitchFamily="18" charset="0"/>
                <a:cs typeface="Times New Roman" panose="02020603050405020304" pitchFamily="18" charset="0"/>
              </a:rPr>
              <a:t>, Ben-</a:t>
            </a:r>
            <a:r>
              <a:rPr lang="cs-CZ" dirty="0" err="1">
                <a:latin typeface="Times New Roman" panose="02020603050405020304" pitchFamily="18" charset="0"/>
                <a:cs typeface="Times New Roman" panose="02020603050405020304" pitchFamily="18" charset="0"/>
              </a:rPr>
              <a:t>Cijon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Bardičevsky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Eissenstein-Barzilay</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Agnon</a:t>
            </a:r>
            <a:r>
              <a:rPr lang="cs-CZ" dirty="0">
                <a:latin typeface="Times New Roman" panose="02020603050405020304" pitchFamily="18" charset="0"/>
                <a:cs typeface="Times New Roman" panose="02020603050405020304" pitchFamily="18" charset="0"/>
              </a:rPr>
              <a:t>, </a:t>
            </a:r>
            <a:r>
              <a:rPr lang="cs-CZ" dirty="0" err="1">
                <a:latin typeface="Times New Roman" panose="02020603050405020304" pitchFamily="18" charset="0"/>
                <a:cs typeface="Times New Roman" panose="02020603050405020304" pitchFamily="18" charset="0"/>
              </a:rPr>
              <a:t>Yalin</a:t>
            </a:r>
            <a:r>
              <a:rPr lang="cs-CZ" dirty="0">
                <a:latin typeface="Times New Roman" panose="02020603050405020304" pitchFamily="18" charset="0"/>
                <a:cs typeface="Times New Roman" panose="02020603050405020304" pitchFamily="18" charset="0"/>
              </a:rPr>
              <a:t>  </a:t>
            </a:r>
            <a:endParaRPr lang="he-IL" dirty="0">
              <a:latin typeface="Times New Roman" panose="02020603050405020304" pitchFamily="18" charset="0"/>
              <a:cs typeface="Times New Roman" panose="02020603050405020304" pitchFamily="18" charset="0"/>
            </a:endParaRPr>
          </a:p>
          <a:p>
            <a:pPr marL="0" indent="0">
              <a:buNone/>
            </a:pPr>
            <a:endParaRPr lang="he-IL" i="1" dirty="0">
              <a:latin typeface="Times New Roman" panose="02020603050405020304" pitchFamily="18" charset="0"/>
              <a:cs typeface="Times New Roman" panose="02020603050405020304" pitchFamily="18" charset="0"/>
            </a:endParaRPr>
          </a:p>
          <a:p>
            <a:pPr marL="0" indent="0">
              <a:buNone/>
            </a:pPr>
            <a:r>
              <a:rPr lang="cs-CZ" i="1" dirty="0">
                <a:latin typeface="Times New Roman" panose="02020603050405020304" pitchFamily="18" charset="0"/>
                <a:cs typeface="Times New Roman" panose="02020603050405020304" pitchFamily="18" charset="0"/>
              </a:rPr>
              <a:t>https://agnonhouse.org.il/about-sy-agnon/</a:t>
            </a:r>
          </a:p>
        </p:txBody>
      </p:sp>
    </p:spTree>
    <p:extLst>
      <p:ext uri="{BB962C8B-B14F-4D97-AF65-F5344CB8AC3E}">
        <p14:creationId xmlns:p14="http://schemas.microsoft.com/office/powerpoint/2010/main" val="42503967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40AB5D-6852-6F47-9C0E-1735BED701EE}"/>
              </a:ext>
            </a:extLst>
          </p:cNvPr>
          <p:cNvSpPr>
            <a:spLocks noGrp="1"/>
          </p:cNvSpPr>
          <p:nvPr>
            <p:ph type="title"/>
          </p:nvPr>
        </p:nvSpPr>
        <p:spPr/>
        <p:txBody>
          <a:bodyPr/>
          <a:lstStyle/>
          <a:p>
            <a:pPr algn="r"/>
            <a:r>
              <a:rPr lang="he-IL" dirty="0"/>
              <a:t>שמואל יוסף עגנון</a:t>
            </a:r>
            <a:endParaRPr lang="cs-CZ" dirty="0"/>
          </a:p>
        </p:txBody>
      </p:sp>
      <p:pic>
        <p:nvPicPr>
          <p:cNvPr id="5" name="Zástupný obsah 4">
            <a:extLst>
              <a:ext uri="{FF2B5EF4-FFF2-40B4-BE49-F238E27FC236}">
                <a16:creationId xmlns:a16="http://schemas.microsoft.com/office/drawing/2014/main" id="{2B5F0BFA-25D4-6502-E4EE-7649CD9C39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0800000">
            <a:off x="2243578" y="1408220"/>
            <a:ext cx="7296347" cy="5493721"/>
          </a:xfrm>
          <a:prstGeom prst="rect">
            <a:avLst/>
          </a:prstGeom>
        </p:spPr>
      </p:pic>
    </p:spTree>
    <p:extLst>
      <p:ext uri="{BB962C8B-B14F-4D97-AF65-F5344CB8AC3E}">
        <p14:creationId xmlns:p14="http://schemas.microsoft.com/office/powerpoint/2010/main" val="8430017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E2439A-48CB-BB17-0743-3B7C9B0BF2D7}"/>
              </a:ext>
            </a:extLst>
          </p:cNvPr>
          <p:cNvSpPr>
            <a:spLocks noGrp="1"/>
          </p:cNvSpPr>
          <p:nvPr>
            <p:ph type="title"/>
          </p:nvPr>
        </p:nvSpPr>
        <p:spPr/>
        <p:txBody>
          <a:bodyPr/>
          <a:lstStyle/>
          <a:p>
            <a:endParaRPr lang="cs-CZ"/>
          </a:p>
        </p:txBody>
      </p:sp>
      <p:pic>
        <p:nvPicPr>
          <p:cNvPr id="4098" name="Picture 2">
            <a:extLst>
              <a:ext uri="{FF2B5EF4-FFF2-40B4-BE49-F238E27FC236}">
                <a16:creationId xmlns:a16="http://schemas.microsoft.com/office/drawing/2014/main" id="{387066D9-7913-62F5-0880-5E9B5749E5E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99990" y="579624"/>
            <a:ext cx="6681470" cy="499774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44459322-DC66-CAB3-C068-91F91C304B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 y="220994"/>
            <a:ext cx="4424516" cy="329184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AAD3012A-00D6-F2CF-9AE2-B135BA9589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 y="3512834"/>
            <a:ext cx="4187190" cy="313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3585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EEE29E-805E-3A89-FF58-ADEA31077807}"/>
              </a:ext>
            </a:extLst>
          </p:cNvPr>
          <p:cNvSpPr>
            <a:spLocks noGrp="1"/>
          </p:cNvSpPr>
          <p:nvPr>
            <p:ph type="title"/>
          </p:nvPr>
        </p:nvSpPr>
        <p:spPr>
          <a:xfrm>
            <a:off x="141402" y="1"/>
            <a:ext cx="11212398" cy="914400"/>
          </a:xfrm>
        </p:spPr>
        <p:txBody>
          <a:bodyPr>
            <a:normAutofit fontScale="90000"/>
          </a:bodyPr>
          <a:lstStyle/>
          <a:p>
            <a:r>
              <a:rPr lang="he-IL" dirty="0"/>
              <a:t>שמואל יוסף עגנון</a:t>
            </a:r>
            <a:br>
              <a:rPr lang="he-IL" dirty="0"/>
            </a:br>
            <a:endParaRPr lang="cs-CZ" dirty="0"/>
          </a:p>
        </p:txBody>
      </p:sp>
      <p:pic>
        <p:nvPicPr>
          <p:cNvPr id="1026" name="Picture 2">
            <a:extLst>
              <a:ext uri="{FF2B5EF4-FFF2-40B4-BE49-F238E27FC236}">
                <a16:creationId xmlns:a16="http://schemas.microsoft.com/office/drawing/2014/main" id="{CD0A1941-85CE-4947-FADB-E2615BC154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40874" y="323851"/>
            <a:ext cx="2381250" cy="37242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29DB22A-AF7E-D794-7806-B18124A2AB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6968" y="457201"/>
            <a:ext cx="2324100" cy="35909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כריכת הספר בהוצאת שוקן">
            <a:extLst>
              <a:ext uri="{FF2B5EF4-FFF2-40B4-BE49-F238E27FC236}">
                <a16:creationId xmlns:a16="http://schemas.microsoft.com/office/drawing/2014/main" id="{B6FEA81B-6CA7-8E70-3A4E-9442108B84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85718" y="914401"/>
            <a:ext cx="2381250" cy="36099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50784E4D-8041-0D2D-586C-4DBE3C17D0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1402" y="914401"/>
            <a:ext cx="2143125" cy="333375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9EE27559-D228-BF31-E114-A3E3AB7746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13564" y="0"/>
            <a:ext cx="2381250" cy="38481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עטיפת &quot;שירה&quot;, מהדורה שלישית">
            <a:extLst>
              <a:ext uri="{FF2B5EF4-FFF2-40B4-BE49-F238E27FC236}">
                <a16:creationId xmlns:a16="http://schemas.microsoft.com/office/drawing/2014/main" id="{4DB3C813-FCB0-E6C4-24CA-BAC7AF31878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472318" y="3657600"/>
            <a:ext cx="238125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DE5CAE60-D435-E057-6BEE-7AA3E9703B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41262" y="3089733"/>
            <a:ext cx="2381250" cy="363855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עטיפת הספר במהדורת 1999 שלו">
            <a:extLst>
              <a:ext uri="{FF2B5EF4-FFF2-40B4-BE49-F238E27FC236}">
                <a16:creationId xmlns:a16="http://schemas.microsoft.com/office/drawing/2014/main" id="{B89848B6-ADF1-C3FD-C137-B929BF58376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35109" y="3495675"/>
            <a:ext cx="2381250" cy="3362325"/>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6ED9CE6E-ADE5-DB56-03A6-678F2E061EC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77948" y="3523465"/>
            <a:ext cx="2324100" cy="3609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928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70D0FC-8153-D515-340A-BBB068CCB6B8}"/>
              </a:ext>
            </a:extLst>
          </p:cNvPr>
          <p:cNvSpPr>
            <a:spLocks noGrp="1"/>
          </p:cNvSpPr>
          <p:nvPr>
            <p:ph type="title"/>
          </p:nvPr>
        </p:nvSpPr>
        <p:spPr/>
        <p:txBody>
          <a:bodyPr/>
          <a:lstStyle/>
          <a:p>
            <a:r>
              <a:rPr lang="cs-CZ" dirty="0"/>
              <a:t>Německá </a:t>
            </a:r>
            <a:r>
              <a:rPr lang="cs-CZ" dirty="0" err="1"/>
              <a:t>haskala</a:t>
            </a:r>
            <a:r>
              <a:rPr lang="cs-CZ" dirty="0"/>
              <a:t> (1781–1830)</a:t>
            </a:r>
          </a:p>
        </p:txBody>
      </p:sp>
      <p:sp>
        <p:nvSpPr>
          <p:cNvPr id="3" name="Zástupný obsah 2">
            <a:extLst>
              <a:ext uri="{FF2B5EF4-FFF2-40B4-BE49-F238E27FC236}">
                <a16:creationId xmlns:a16="http://schemas.microsoft.com/office/drawing/2014/main" id="{6AC36F4A-6C6A-D5BA-E686-C4B6E7C564F2}"/>
              </a:ext>
            </a:extLst>
          </p:cNvPr>
          <p:cNvSpPr>
            <a:spLocks noGrp="1"/>
          </p:cNvSpPr>
          <p:nvPr>
            <p:ph idx="1"/>
          </p:nvPr>
        </p:nvSpPr>
        <p:spPr/>
        <p:txBody>
          <a:bodyPr/>
          <a:lstStyle/>
          <a:p>
            <a:r>
              <a:rPr lang="cs-CZ" dirty="0"/>
              <a:t>Berlín a </a:t>
            </a:r>
            <a:r>
              <a:rPr lang="de-DE" dirty="0"/>
              <a:t>Königsberg</a:t>
            </a:r>
          </a:p>
          <a:p>
            <a:r>
              <a:rPr lang="de-DE" i="1" dirty="0"/>
              <a:t>Aufklärung – </a:t>
            </a:r>
            <a:r>
              <a:rPr lang="de-DE" i="1" dirty="0" err="1"/>
              <a:t>haskala</a:t>
            </a:r>
            <a:endParaRPr lang="de-DE" i="1" dirty="0"/>
          </a:p>
          <a:p>
            <a:r>
              <a:rPr lang="de-DE" dirty="0" err="1"/>
              <a:t>hebrej</a:t>
            </a:r>
            <a:r>
              <a:rPr lang="cs-CZ" dirty="0"/>
              <a:t>š</a:t>
            </a:r>
            <a:r>
              <a:rPr lang="de-DE" dirty="0" err="1"/>
              <a:t>tina</a:t>
            </a:r>
            <a:endParaRPr lang="cs-CZ" dirty="0"/>
          </a:p>
        </p:txBody>
      </p:sp>
    </p:spTree>
    <p:extLst>
      <p:ext uri="{BB962C8B-B14F-4D97-AF65-F5344CB8AC3E}">
        <p14:creationId xmlns:p14="http://schemas.microsoft.com/office/powerpoint/2010/main" val="35230232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68103F-61DA-C34D-537E-5802B9784473}"/>
              </a:ext>
            </a:extLst>
          </p:cNvPr>
          <p:cNvSpPr>
            <a:spLocks noGrp="1"/>
          </p:cNvSpPr>
          <p:nvPr>
            <p:ph type="title"/>
          </p:nvPr>
        </p:nvSpPr>
        <p:spPr>
          <a:xfrm>
            <a:off x="998220" y="-1406525"/>
            <a:ext cx="10515600" cy="1325563"/>
          </a:xfrm>
        </p:spPr>
        <p:txBody>
          <a:bodyPr/>
          <a:lstStyle/>
          <a:p>
            <a:endParaRPr lang="cs-CZ" dirty="0"/>
          </a:p>
        </p:txBody>
      </p:sp>
      <p:pic>
        <p:nvPicPr>
          <p:cNvPr id="2050" name="Picture 2">
            <a:extLst>
              <a:ext uri="{FF2B5EF4-FFF2-40B4-BE49-F238E27FC236}">
                <a16:creationId xmlns:a16="http://schemas.microsoft.com/office/drawing/2014/main" id="{0914151A-A115-24EE-5A7A-18AB0859C70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04935" y="765016"/>
            <a:ext cx="3175000" cy="23749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B7AC2C4D-8102-3AD7-42A5-A4BA1089A7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5395" y="504825"/>
            <a:ext cx="2381250" cy="230505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15BD4911-0BEA-3183-C8BB-005CB40BA0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5335" y="504825"/>
            <a:ext cx="2381250" cy="31718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העגנון במרכז התמונה, ביריד הספרים הבינלאומי בירושלים, לצדו איניאציו סילונה ולאה גולדברג">
            <a:extLst>
              <a:ext uri="{FF2B5EF4-FFF2-40B4-BE49-F238E27FC236}">
                <a16:creationId xmlns:a16="http://schemas.microsoft.com/office/drawing/2014/main" id="{B9EA66F5-76B7-BF16-3D50-4A1D51718F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8988" y="3139916"/>
            <a:ext cx="5514462" cy="339690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a:extLst>
              <a:ext uri="{FF2B5EF4-FFF2-40B4-BE49-F238E27FC236}">
                <a16:creationId xmlns:a16="http://schemas.microsoft.com/office/drawing/2014/main" id="{2435AE91-6EAF-D2DB-E018-3FB3E81B7D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4138" y="3629215"/>
            <a:ext cx="4691862" cy="3396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6181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BF5E93-79C6-3DAF-10FD-DF0E862BD8CF}"/>
              </a:ext>
            </a:extLst>
          </p:cNvPr>
          <p:cNvSpPr>
            <a:spLocks noGrp="1"/>
          </p:cNvSpPr>
          <p:nvPr>
            <p:ph type="title"/>
          </p:nvPr>
        </p:nvSpPr>
        <p:spPr/>
        <p:txBody>
          <a:bodyPr/>
          <a:lstStyle/>
          <a:p>
            <a:endParaRPr lang="cs-CZ"/>
          </a:p>
        </p:txBody>
      </p:sp>
      <p:pic>
        <p:nvPicPr>
          <p:cNvPr id="3074" name="Picture 2">
            <a:extLst>
              <a:ext uri="{FF2B5EF4-FFF2-40B4-BE49-F238E27FC236}">
                <a16:creationId xmlns:a16="http://schemas.microsoft.com/office/drawing/2014/main" id="{71DF0FC9-D5D2-FB15-FEB4-62C208EDF48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99684" y="1009530"/>
            <a:ext cx="6741796" cy="504286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46B20E09-16BD-B75C-6193-B32657EF50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1443"/>
            <a:ext cx="5099684" cy="3590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0385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p:cNvSpPr>
            <a:spLocks noGrp="1"/>
          </p:cNvSpPr>
          <p:nvPr>
            <p:ph type="title"/>
          </p:nvPr>
        </p:nvSpPr>
        <p:spPr>
          <a:xfrm>
            <a:off x="593889" y="160257"/>
            <a:ext cx="10878532" cy="4270342"/>
          </a:xfrm>
        </p:spPr>
        <p:txBody>
          <a:bodyPr>
            <a:normAutofit fontScale="90000"/>
          </a:bodyPr>
          <a:lstStyle/>
          <a:p>
            <a:br>
              <a:rPr lang="he-IL" sz="2800" dirty="0"/>
            </a:br>
            <a:br>
              <a:rPr lang="he-IL" sz="2800" dirty="0"/>
            </a:br>
            <a:br>
              <a:rPr lang="he-IL" sz="2800" dirty="0"/>
            </a:br>
            <a:br>
              <a:rPr lang="he-IL" sz="2800" dirty="0"/>
            </a:br>
            <a:br>
              <a:rPr lang="he-IL" sz="2800" dirty="0"/>
            </a:br>
            <a:br>
              <a:rPr lang="he-IL" sz="2800" dirty="0"/>
            </a:br>
            <a:br>
              <a:rPr lang="he-IL" sz="2800" dirty="0"/>
            </a:br>
            <a:r>
              <a:rPr lang="cs-CZ" sz="2800" dirty="0"/>
              <a:t>Časopisy:	</a:t>
            </a:r>
            <a:r>
              <a:rPr lang="he-IL" sz="2800" dirty="0"/>
              <a:t>מולדת;ההדים;גליונות;כתובים;האדם;דפים;על הסף;בסתנאי</a:t>
            </a:r>
            <a:br>
              <a:rPr lang="he-IL" sz="2800" dirty="0"/>
            </a:br>
            <a:r>
              <a:rPr lang="he-IL" sz="2800" dirty="0"/>
              <a:t>		המבשר</a:t>
            </a:r>
            <a:br>
              <a:rPr lang="he-IL" sz="2800" dirty="0"/>
            </a:br>
            <a:br>
              <a:rPr lang="he-IL" sz="2800" dirty="0"/>
            </a:br>
            <a:r>
              <a:rPr lang="cs-CZ" sz="2800" dirty="0"/>
              <a:t>První generace autorů v </a:t>
            </a:r>
            <a:r>
              <a:rPr lang="cs-CZ" sz="2800" dirty="0" err="1"/>
              <a:t>Erecu</a:t>
            </a:r>
            <a:r>
              <a:rPr lang="cs-CZ" sz="2800" dirty="0"/>
              <a:t>:</a:t>
            </a:r>
            <a:br>
              <a:rPr lang="cs-CZ" sz="2800" dirty="0"/>
            </a:br>
            <a:r>
              <a:rPr lang="he-IL" sz="2800" dirty="0"/>
              <a:t>יואל משה סלומון; סולימן מנחם מאני; אליעזר בן יהודה; יהושע אייזנשטט-ברזילי; משה סמילנסקי; נחמה פוחצ'סקי</a:t>
            </a:r>
            <a:br>
              <a:rPr lang="cs-CZ" sz="2800" dirty="0"/>
            </a:br>
            <a:br>
              <a:rPr lang="he-IL" sz="2800" dirty="0"/>
            </a:br>
            <a:r>
              <a:rPr lang="cs-CZ" sz="2800" dirty="0">
                <a:hlinkClick r:id="rId2"/>
              </a:rPr>
              <a:t>https://jwa.org/encyclopedia/article/pukhachewsky-nehamah-feinstein</a:t>
            </a:r>
            <a:br>
              <a:rPr lang="cs-CZ" sz="2800" dirty="0"/>
            </a:br>
            <a:br>
              <a:rPr lang="he-IL" sz="2800" dirty="0"/>
            </a:br>
            <a:r>
              <a:rPr lang="cs-CZ" sz="2800" dirty="0"/>
              <a:t>Druhá generace:</a:t>
            </a:r>
            <a:br>
              <a:rPr lang="he-IL" sz="2800" dirty="0"/>
            </a:br>
            <a:r>
              <a:rPr lang="cs-CZ" sz="2800" dirty="0"/>
              <a:t> </a:t>
            </a:r>
            <a:r>
              <a:rPr lang="he-IL" sz="2800" dirty="0"/>
              <a:t>ברנר, בן-ציון, רבינוביץ', בארון, קובק, ברש, שטינברגר, דב קמחי, אנקי י. שמי, י. בורלא</a:t>
            </a:r>
            <a:br>
              <a:rPr lang="cs-CZ" sz="2800" dirty="0"/>
            </a:br>
            <a:br>
              <a:rPr lang="he-IL" sz="2800" dirty="0"/>
            </a:br>
            <a:r>
              <a:rPr lang="he-IL" sz="2800" dirty="0"/>
              <a:t>א. לונץ: האברך מירושלים</a:t>
            </a:r>
            <a:br>
              <a:rPr lang="he-IL" sz="2800" dirty="0"/>
            </a:br>
            <a:r>
              <a:rPr lang="he-IL" sz="2800" dirty="0"/>
              <a:t>יהושע אייזנשטט-ברזילי: בשערי ירושלים</a:t>
            </a:r>
            <a:br>
              <a:rPr lang="he-IL" sz="2800" dirty="0"/>
            </a:br>
            <a:r>
              <a:rPr lang="he-IL" sz="2800" dirty="0"/>
              <a:t>סמילנסקי: הדסה, השיח אבולקדיר, אטלה, חג' אברהים</a:t>
            </a:r>
            <a:r>
              <a:rPr lang="cs-CZ" sz="2800" dirty="0"/>
              <a:t>		</a:t>
            </a:r>
          </a:p>
        </p:txBody>
      </p:sp>
    </p:spTree>
    <p:extLst>
      <p:ext uri="{BB962C8B-B14F-4D97-AF65-F5344CB8AC3E}">
        <p14:creationId xmlns:p14="http://schemas.microsoft.com/office/powerpoint/2010/main" val="14292422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D4BC5BD6-F598-AB84-6140-DABE71CB3004}"/>
              </a:ext>
            </a:extLst>
          </p:cNvPr>
          <p:cNvSpPr>
            <a:spLocks noGrp="1"/>
          </p:cNvSpPr>
          <p:nvPr>
            <p:ph type="title"/>
          </p:nvPr>
        </p:nvSpPr>
        <p:spPr>
          <a:xfrm>
            <a:off x="640080" y="325369"/>
            <a:ext cx="4368602" cy="1956841"/>
          </a:xfrm>
        </p:spPr>
        <p:txBody>
          <a:bodyPr anchor="b">
            <a:normAutofit/>
          </a:bodyPr>
          <a:lstStyle/>
          <a:p>
            <a:r>
              <a:rPr lang="he-IL" sz="5400"/>
              <a:t>יהושע אייזנשטט-ברזילי</a:t>
            </a:r>
            <a:endParaRPr lang="cs-CZ" sz="5400"/>
          </a:p>
        </p:txBody>
      </p:sp>
      <p:sp>
        <p:nvSpPr>
          <p:cNvPr id="103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Zástupný obsah 2">
            <a:extLst>
              <a:ext uri="{FF2B5EF4-FFF2-40B4-BE49-F238E27FC236}">
                <a16:creationId xmlns:a16="http://schemas.microsoft.com/office/drawing/2014/main" id="{DF4A4320-2A80-2F83-F0CE-224FB4C8C078}"/>
              </a:ext>
            </a:extLst>
          </p:cNvPr>
          <p:cNvSpPr>
            <a:spLocks noGrp="1"/>
          </p:cNvSpPr>
          <p:nvPr>
            <p:ph idx="1"/>
          </p:nvPr>
        </p:nvSpPr>
        <p:spPr>
          <a:xfrm>
            <a:off x="640080" y="2872899"/>
            <a:ext cx="4243589" cy="3320668"/>
          </a:xfrm>
        </p:spPr>
        <p:txBody>
          <a:bodyPr>
            <a:normAutofit/>
          </a:bodyPr>
          <a:lstStyle/>
          <a:p>
            <a:r>
              <a:rPr lang="he-IL" sz="2200"/>
              <a:t>חובבי ציון, בני משה</a:t>
            </a:r>
          </a:p>
          <a:p>
            <a:r>
              <a:rPr lang="he-IL" sz="2200"/>
              <a:t>סיפורים קצרים</a:t>
            </a:r>
          </a:p>
          <a:p>
            <a:r>
              <a:rPr lang="he-IL" sz="2200"/>
              <a:t>הצבי</a:t>
            </a:r>
          </a:p>
          <a:p>
            <a:endParaRPr lang="cs-CZ" sz="2200"/>
          </a:p>
        </p:txBody>
      </p:sp>
      <p:pic>
        <p:nvPicPr>
          <p:cNvPr id="1026" name="Picture 2" descr="יהושע ברזילי (אייזנשטט)">
            <a:extLst>
              <a:ext uri="{FF2B5EF4-FFF2-40B4-BE49-F238E27FC236}">
                <a16:creationId xmlns:a16="http://schemas.microsoft.com/office/drawing/2014/main" id="{E999A163-A712-64BE-BE85-67E2C698FB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3" b="30088"/>
          <a:stretch>
            <a:fillRect/>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0685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6C6B31-AB88-900E-565C-DDEA8C64EF4B}"/>
              </a:ext>
            </a:extLst>
          </p:cNvPr>
          <p:cNvSpPr>
            <a:spLocks noGrp="1"/>
          </p:cNvSpPr>
          <p:nvPr>
            <p:ph type="title"/>
          </p:nvPr>
        </p:nvSpPr>
        <p:spPr>
          <a:xfrm>
            <a:off x="205740" y="365125"/>
            <a:ext cx="11148060" cy="4846955"/>
          </a:xfrm>
        </p:spPr>
        <p:txBody>
          <a:bodyPr>
            <a:normAutofit/>
          </a:bodyPr>
          <a:lstStyle/>
          <a:p>
            <a:r>
              <a:rPr lang="he-IL" sz="3600" dirty="0"/>
              <a:t>משה סמילנסקי </a:t>
            </a:r>
            <a:r>
              <a:rPr lang="cs-CZ" sz="3600" dirty="0"/>
              <a:t> </a:t>
            </a:r>
            <a:r>
              <a:rPr lang="cs-CZ" sz="3200" dirty="0"/>
              <a:t>(1874-1953)</a:t>
            </a:r>
            <a:br>
              <a:rPr lang="he-IL" sz="3200" dirty="0"/>
            </a:br>
            <a:br>
              <a:rPr lang="he-IL" sz="3200" dirty="0"/>
            </a:br>
            <a:r>
              <a:rPr lang="he-IL" sz="3200" dirty="0"/>
              <a:t>לטיפה</a:t>
            </a:r>
            <a:br>
              <a:rPr lang="he-IL" sz="3200" dirty="0"/>
            </a:br>
            <a:r>
              <a:rPr lang="he-IL" sz="3200" dirty="0"/>
              <a:t>סיפורים ערביים בשם עט חוג'ה מוסה</a:t>
            </a:r>
            <a:br>
              <a:rPr lang="he-IL" sz="3200" dirty="0"/>
            </a:br>
            <a:r>
              <a:rPr lang="he-IL" sz="3200" dirty="0"/>
              <a:t>רחובות</a:t>
            </a:r>
            <a:br>
              <a:rPr lang="he-IL" sz="3200" dirty="0"/>
            </a:br>
            <a:br>
              <a:rPr lang="he-IL" sz="3200" dirty="0"/>
            </a:br>
            <a:endParaRPr lang="cs-CZ" sz="3200" dirty="0"/>
          </a:p>
        </p:txBody>
      </p:sp>
      <p:pic>
        <p:nvPicPr>
          <p:cNvPr id="2050" name="Picture 2" descr="משה סמילנסקי">
            <a:extLst>
              <a:ext uri="{FF2B5EF4-FFF2-40B4-BE49-F238E27FC236}">
                <a16:creationId xmlns:a16="http://schemas.microsoft.com/office/drawing/2014/main" id="{4DE00D7A-47DD-FD67-DC59-774B09455E3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07630" y="2387759"/>
            <a:ext cx="1714500" cy="2724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4222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8" name="Rectangle 308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E0BDEA4-E242-AA9C-CAA7-05D6396C40FA}"/>
              </a:ext>
            </a:extLst>
          </p:cNvPr>
          <p:cNvSpPr>
            <a:spLocks noGrp="1"/>
          </p:cNvSpPr>
          <p:nvPr>
            <p:ph type="title"/>
          </p:nvPr>
        </p:nvSpPr>
        <p:spPr>
          <a:xfrm>
            <a:off x="572493" y="238539"/>
            <a:ext cx="11018520" cy="1434415"/>
          </a:xfrm>
        </p:spPr>
        <p:txBody>
          <a:bodyPr anchor="b">
            <a:normAutofit/>
          </a:bodyPr>
          <a:lstStyle/>
          <a:p>
            <a:r>
              <a:rPr lang="he-IL" sz="5400" dirty="0"/>
              <a:t>יהודה בורלא</a:t>
            </a:r>
            <a:endParaRPr lang="cs-CZ" sz="5400" dirty="0"/>
          </a:p>
        </p:txBody>
      </p:sp>
      <p:sp>
        <p:nvSpPr>
          <p:cNvPr id="309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sX0" fmla="*/ 0 w 10972800"/>
              <a:gd name="csY0" fmla="*/ 0 h 18288"/>
              <a:gd name="csX1" fmla="*/ 356616 w 10972800"/>
              <a:gd name="csY1" fmla="*/ 0 h 18288"/>
              <a:gd name="csX2" fmla="*/ 1042416 w 10972800"/>
              <a:gd name="csY2" fmla="*/ 0 h 18288"/>
              <a:gd name="csX3" fmla="*/ 1947672 w 10972800"/>
              <a:gd name="csY3" fmla="*/ 0 h 18288"/>
              <a:gd name="csX4" fmla="*/ 2633472 w 10972800"/>
              <a:gd name="csY4" fmla="*/ 0 h 18288"/>
              <a:gd name="csX5" fmla="*/ 2990088 w 10972800"/>
              <a:gd name="csY5" fmla="*/ 0 h 18288"/>
              <a:gd name="csX6" fmla="*/ 3456432 w 10972800"/>
              <a:gd name="csY6" fmla="*/ 0 h 18288"/>
              <a:gd name="csX7" fmla="*/ 4361688 w 10972800"/>
              <a:gd name="csY7" fmla="*/ 0 h 18288"/>
              <a:gd name="csX8" fmla="*/ 5266944 w 10972800"/>
              <a:gd name="csY8" fmla="*/ 0 h 18288"/>
              <a:gd name="csX9" fmla="*/ 6172200 w 10972800"/>
              <a:gd name="csY9" fmla="*/ 0 h 18288"/>
              <a:gd name="csX10" fmla="*/ 6528816 w 10972800"/>
              <a:gd name="csY10" fmla="*/ 0 h 18288"/>
              <a:gd name="csX11" fmla="*/ 7214616 w 10972800"/>
              <a:gd name="csY11" fmla="*/ 0 h 18288"/>
              <a:gd name="csX12" fmla="*/ 7790688 w 10972800"/>
              <a:gd name="csY12" fmla="*/ 0 h 18288"/>
              <a:gd name="csX13" fmla="*/ 8147304 w 10972800"/>
              <a:gd name="csY13" fmla="*/ 0 h 18288"/>
              <a:gd name="csX14" fmla="*/ 9052560 w 10972800"/>
              <a:gd name="csY14" fmla="*/ 0 h 18288"/>
              <a:gd name="csX15" fmla="*/ 9409176 w 10972800"/>
              <a:gd name="csY15" fmla="*/ 0 h 18288"/>
              <a:gd name="csX16" fmla="*/ 9765792 w 10972800"/>
              <a:gd name="csY16" fmla="*/ 0 h 18288"/>
              <a:gd name="csX17" fmla="*/ 10341864 w 10972800"/>
              <a:gd name="csY17" fmla="*/ 0 h 18288"/>
              <a:gd name="csX18" fmla="*/ 10972800 w 10972800"/>
              <a:gd name="csY18" fmla="*/ 0 h 18288"/>
              <a:gd name="csX19" fmla="*/ 10972800 w 10972800"/>
              <a:gd name="csY19" fmla="*/ 18288 h 18288"/>
              <a:gd name="csX20" fmla="*/ 10177272 w 10972800"/>
              <a:gd name="csY20" fmla="*/ 18288 h 18288"/>
              <a:gd name="csX21" fmla="*/ 9820656 w 10972800"/>
              <a:gd name="csY21" fmla="*/ 18288 h 18288"/>
              <a:gd name="csX22" fmla="*/ 9464040 w 10972800"/>
              <a:gd name="csY22" fmla="*/ 18288 h 18288"/>
              <a:gd name="csX23" fmla="*/ 8778240 w 10972800"/>
              <a:gd name="csY23" fmla="*/ 18288 h 18288"/>
              <a:gd name="csX24" fmla="*/ 8421624 w 10972800"/>
              <a:gd name="csY24" fmla="*/ 18288 h 18288"/>
              <a:gd name="csX25" fmla="*/ 7735824 w 10972800"/>
              <a:gd name="csY25" fmla="*/ 18288 h 18288"/>
              <a:gd name="csX26" fmla="*/ 6940296 w 10972800"/>
              <a:gd name="csY26" fmla="*/ 18288 h 18288"/>
              <a:gd name="csX27" fmla="*/ 6254496 w 10972800"/>
              <a:gd name="csY27" fmla="*/ 18288 h 18288"/>
              <a:gd name="csX28" fmla="*/ 5458968 w 10972800"/>
              <a:gd name="csY28" fmla="*/ 18288 h 18288"/>
              <a:gd name="csX29" fmla="*/ 4663440 w 10972800"/>
              <a:gd name="csY29" fmla="*/ 18288 h 18288"/>
              <a:gd name="csX30" fmla="*/ 4306824 w 10972800"/>
              <a:gd name="csY30" fmla="*/ 18288 h 18288"/>
              <a:gd name="csX31" fmla="*/ 3840480 w 10972800"/>
              <a:gd name="csY31" fmla="*/ 18288 h 18288"/>
              <a:gd name="csX32" fmla="*/ 3264408 w 10972800"/>
              <a:gd name="csY32" fmla="*/ 18288 h 18288"/>
              <a:gd name="csX33" fmla="*/ 2578608 w 10972800"/>
              <a:gd name="csY33" fmla="*/ 18288 h 18288"/>
              <a:gd name="csX34" fmla="*/ 1673352 w 10972800"/>
              <a:gd name="csY34" fmla="*/ 18288 h 18288"/>
              <a:gd name="csX35" fmla="*/ 877824 w 10972800"/>
              <a:gd name="csY35" fmla="*/ 18288 h 18288"/>
              <a:gd name="csX36" fmla="*/ 0 w 10972800"/>
              <a:gd name="csY36" fmla="*/ 18288 h 18288"/>
              <a:gd name="csX37" fmla="*/ 0 w 10972800"/>
              <a:gd name="csY37"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8" name="Content Placeholder 3077">
            <a:extLst>
              <a:ext uri="{FF2B5EF4-FFF2-40B4-BE49-F238E27FC236}">
                <a16:creationId xmlns:a16="http://schemas.microsoft.com/office/drawing/2014/main" id="{A840AFF1-2D72-85FD-4DA2-B68EF4EEC3FA}"/>
              </a:ext>
            </a:extLst>
          </p:cNvPr>
          <p:cNvSpPr>
            <a:spLocks noGrp="1"/>
          </p:cNvSpPr>
          <p:nvPr>
            <p:ph idx="1"/>
          </p:nvPr>
        </p:nvSpPr>
        <p:spPr>
          <a:xfrm>
            <a:off x="572493" y="2071316"/>
            <a:ext cx="6713552" cy="4119172"/>
          </a:xfrm>
        </p:spPr>
        <p:txBody>
          <a:bodyPr anchor="t">
            <a:normAutofit/>
          </a:bodyPr>
          <a:lstStyle/>
          <a:p>
            <a:r>
              <a:rPr lang="he-IL" sz="2200" dirty="0"/>
              <a:t>נולד בירושלים, משפחה ספרדית, צאצא לשושלת רבנים</a:t>
            </a:r>
            <a:endParaRPr lang="he-IL" sz="2200"/>
          </a:p>
          <a:p>
            <a:r>
              <a:rPr lang="he-IL" sz="2200" dirty="0"/>
              <a:t>מנהל בתי ספר העבריים של ההסתדרות הציונית בדמשק</a:t>
            </a:r>
            <a:endParaRPr lang="he-IL" sz="2200"/>
          </a:p>
          <a:p>
            <a:r>
              <a:rPr lang="he-IL" sz="2200" dirty="0"/>
              <a:t>1922 חזרה לארץ</a:t>
            </a:r>
            <a:endParaRPr lang="he-IL" sz="2200"/>
          </a:p>
          <a:p>
            <a:r>
              <a:rPr lang="he-IL" sz="2200" dirty="0"/>
              <a:t>צירתו של בורלא עוסקת ביהדות המזרח. בפרט, </a:t>
            </a:r>
            <a:r>
              <a:rPr lang="he-IL" sz="2200" dirty="0">
                <a:hlinkClick r:id="rId2" tooltip="רומן היסטורי"/>
              </a:rPr>
              <a:t>הרומנים ההיסטוריים</a:t>
            </a:r>
            <a:r>
              <a:rPr lang="he-IL" sz="2200" dirty="0"/>
              <a:t> שלו עוסקים ב</a:t>
            </a:r>
            <a:r>
              <a:rPr lang="he-IL" sz="2200" dirty="0">
                <a:hlinkClick r:id="rId3" tooltip="רבי יהודה הלוי"/>
              </a:rPr>
              <a:t>רבי יהודה הלוי</a:t>
            </a:r>
            <a:r>
              <a:rPr lang="he-IL" sz="2200" dirty="0"/>
              <a:t> ב"</a:t>
            </a:r>
            <a:r>
              <a:rPr lang="he-IL" sz="2200" b="1" dirty="0"/>
              <a:t>אלה מסעי ר' יהודה הלוי</a:t>
            </a:r>
            <a:r>
              <a:rPr lang="he-IL" sz="2200" dirty="0"/>
              <a:t>", וברב </a:t>
            </a:r>
            <a:r>
              <a:rPr lang="he-IL" sz="2200" dirty="0">
                <a:hlinkClick r:id="rId4" tooltip="יהודה בן שלמה חי אלקלעי"/>
              </a:rPr>
              <a:t>יהודה בן שלמה חי אלקלעי</a:t>
            </a:r>
            <a:r>
              <a:rPr lang="he-IL" sz="2200" dirty="0"/>
              <a:t>, מ</a:t>
            </a:r>
            <a:r>
              <a:rPr lang="he-IL" sz="2200" dirty="0">
                <a:hlinkClick r:id="rId5" tooltip="מבשרי הציונות"/>
              </a:rPr>
              <a:t>מבשרי הציונות</a:t>
            </a:r>
            <a:r>
              <a:rPr lang="he-IL" sz="2200" dirty="0"/>
              <a:t>, ב"</a:t>
            </a:r>
            <a:r>
              <a:rPr lang="he-IL" sz="2200" b="1" dirty="0"/>
              <a:t>באופק</a:t>
            </a:r>
            <a:r>
              <a:rPr lang="he-IL" sz="2200" dirty="0"/>
              <a:t>"</a:t>
            </a:r>
            <a:endParaRPr lang="he-IL" sz="2200"/>
          </a:p>
          <a:p>
            <a:r>
              <a:rPr lang="he-IL" sz="2200" dirty="0"/>
              <a:t>אהבה</a:t>
            </a:r>
            <a:endParaRPr lang="en-US" sz="2200"/>
          </a:p>
        </p:txBody>
      </p:sp>
      <p:pic>
        <p:nvPicPr>
          <p:cNvPr id="3074" name="Picture 2" descr="undefined">
            <a:extLst>
              <a:ext uri="{FF2B5EF4-FFF2-40B4-BE49-F238E27FC236}">
                <a16:creationId xmlns:a16="http://schemas.microsoft.com/office/drawing/2014/main" id="{6FD161A5-D55F-2A62-795A-2823B95E043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3" b="23344"/>
          <a:stretch>
            <a:fillRect/>
          </a:stretch>
        </p:blipFill>
        <p:spPr bwMode="auto">
          <a:xfrm>
            <a:off x="7675658" y="2093976"/>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8605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9" name="Rectangle 4118">
            <a:extLst>
              <a:ext uri="{FF2B5EF4-FFF2-40B4-BE49-F238E27FC236}">
                <a16:creationId xmlns:a16="http://schemas.microsoft.com/office/drawing/2014/main" id="{7C98A213-5994-475E-B327-DC6EC27FBA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DAE4751-F3C7-1BF6-3954-3EE8901BB587}"/>
              </a:ext>
            </a:extLst>
          </p:cNvPr>
          <p:cNvSpPr>
            <a:spLocks noGrp="1"/>
          </p:cNvSpPr>
          <p:nvPr>
            <p:ph type="title"/>
          </p:nvPr>
        </p:nvSpPr>
        <p:spPr>
          <a:xfrm>
            <a:off x="638881" y="670218"/>
            <a:ext cx="10909640" cy="1065836"/>
          </a:xfrm>
        </p:spPr>
        <p:txBody>
          <a:bodyPr vert="horz" lIns="91440" tIns="45720" rIns="91440" bIns="45720" rtlCol="0" anchor="ctr">
            <a:normAutofit/>
          </a:bodyPr>
          <a:lstStyle/>
          <a:p>
            <a:pPr algn="ctr"/>
            <a:r>
              <a:rPr lang="en-US" sz="6600"/>
              <a:t>אליעזר בן יהודה</a:t>
            </a:r>
          </a:p>
        </p:txBody>
      </p:sp>
      <p:sp>
        <p:nvSpPr>
          <p:cNvPr id="4121" name="sketch line">
            <a:extLst>
              <a:ext uri="{FF2B5EF4-FFF2-40B4-BE49-F238E27FC236}">
                <a16:creationId xmlns:a16="http://schemas.microsoft.com/office/drawing/2014/main" id="{4B030A0D-0DAD-4A99-89BB-419527D6A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89376" y="1800088"/>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undefined">
            <a:extLst>
              <a:ext uri="{FF2B5EF4-FFF2-40B4-BE49-F238E27FC236}">
                <a16:creationId xmlns:a16="http://schemas.microsoft.com/office/drawing/2014/main" id="{F297145D-35A9-D673-9B56-18EAD33272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92608" y="3010485"/>
            <a:ext cx="3758184" cy="281863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undefined">
            <a:extLst>
              <a:ext uri="{FF2B5EF4-FFF2-40B4-BE49-F238E27FC236}">
                <a16:creationId xmlns:a16="http://schemas.microsoft.com/office/drawing/2014/main" id="{E0BF20C9-BE28-746B-6490-CCBAA0CC5D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6507" r="5185" b="-2"/>
          <a:stretch>
            <a:fillRect/>
          </a:stretch>
        </p:blipFill>
        <p:spPr bwMode="auto">
          <a:xfrm>
            <a:off x="4364263" y="2619784"/>
            <a:ext cx="3463474" cy="36000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6" descr="מלון בן יהודה">
            <a:extLst>
              <a:ext uri="{FF2B5EF4-FFF2-40B4-BE49-F238E27FC236}">
                <a16:creationId xmlns:a16="http://schemas.microsoft.com/office/drawing/2014/main" id="{9CCBA9E7-35CF-9454-5F92-82156596E22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41208" y="3118533"/>
            <a:ext cx="3758184" cy="260254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undefined">
            <a:extLst>
              <a:ext uri="{FF2B5EF4-FFF2-40B4-BE49-F238E27FC236}">
                <a16:creationId xmlns:a16="http://schemas.microsoft.com/office/drawing/2014/main" id="{6FFA53E7-8CF8-DA49-C9C4-08EDDE03C7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0" y="1724025"/>
            <a:ext cx="5715000" cy="3409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0952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obsah 4">
            <a:extLst>
              <a:ext uri="{FF2B5EF4-FFF2-40B4-BE49-F238E27FC236}">
                <a16:creationId xmlns:a16="http://schemas.microsoft.com/office/drawing/2014/main" id="{BE64237C-9651-63CA-1524-C76C5C1E7A70}"/>
              </a:ext>
            </a:extLst>
          </p:cNvPr>
          <p:cNvSpPr>
            <a:spLocks noGrp="1"/>
          </p:cNvSpPr>
          <p:nvPr>
            <p:ph idx="1"/>
          </p:nvPr>
        </p:nvSpPr>
        <p:spPr>
          <a:xfrm>
            <a:off x="0" y="0"/>
            <a:ext cx="12192000" cy="6858000"/>
          </a:xfrm>
        </p:spPr>
        <p:txBody>
          <a:bodyPr/>
          <a:lstStyle/>
          <a:p>
            <a:pPr algn="r"/>
            <a:r>
              <a:rPr lang="he-IL" b="1" dirty="0"/>
              <a:t>דיבור עברי בתוך המשפחה</a:t>
            </a:r>
            <a:r>
              <a:rPr lang="he-IL" dirty="0"/>
              <a:t>:</a:t>
            </a:r>
          </a:p>
          <a:p>
            <a:pPr algn="r"/>
            <a:r>
              <a:rPr lang="he-IL" b="1" dirty="0">
                <a:hlinkClick r:id="rId2" tooltip="עברית בעברית"/>
              </a:rPr>
              <a:t>עברית בעברית</a:t>
            </a:r>
            <a:r>
              <a:rPr lang="he-IL" dirty="0"/>
              <a:t>: בן־יהודה סבר שיש להקפיד על דיבור עברי בלבד גם בחינוך ובהוראה</a:t>
            </a:r>
          </a:p>
          <a:p>
            <a:pPr algn="r"/>
            <a:r>
              <a:rPr lang="he-IL" b="1" dirty="0"/>
              <a:t>אגודות לדיבור עברי</a:t>
            </a:r>
            <a:r>
              <a:rPr lang="he-IL" dirty="0"/>
              <a:t>: בן־יהודה הקים כמה וכמה אגודות וחבורות לשם קידום הדיבור העברי. </a:t>
            </a:r>
          </a:p>
          <a:p>
            <a:pPr algn="r"/>
            <a:r>
              <a:rPr lang="he-IL" b="1" dirty="0"/>
              <a:t>עיתונות</a:t>
            </a:r>
            <a:r>
              <a:rPr lang="he-IL" dirty="0"/>
              <a:t>: בן־יהודה ייסד את עיתון "</a:t>
            </a:r>
            <a:r>
              <a:rPr lang="he-IL" dirty="0">
                <a:hlinkClick r:id="rId3" tooltip="הצבי"/>
              </a:rPr>
              <a:t>הצבי</a:t>
            </a:r>
            <a:r>
              <a:rPr lang="he-IL" dirty="0"/>
              <a:t>" </a:t>
            </a:r>
          </a:p>
          <a:p>
            <a:pPr algn="r"/>
            <a:r>
              <a:rPr lang="he-IL" b="1" dirty="0"/>
              <a:t>עיתון לילדים</a:t>
            </a:r>
            <a:r>
              <a:rPr lang="he-IL" dirty="0"/>
              <a:t> – "</a:t>
            </a:r>
            <a:r>
              <a:rPr lang="he-IL" dirty="0">
                <a:hlinkClick r:id="rId4" tooltip="עולם קטן (כתב עת לילדים)"/>
              </a:rPr>
              <a:t>עולם קטן</a:t>
            </a:r>
            <a:r>
              <a:rPr lang="he-IL" dirty="0"/>
              <a:t>" – עיתון הילדים הראשון שיצא בירושלים ב</a:t>
            </a:r>
            <a:r>
              <a:rPr lang="he-IL" dirty="0">
                <a:hlinkClick r:id="rId5" tooltip="תרנ&quot;ג"/>
              </a:rPr>
              <a:t>תרנ"ג</a:t>
            </a:r>
            <a:r>
              <a:rPr lang="he-IL" dirty="0"/>
              <a:t>, 1892</a:t>
            </a:r>
          </a:p>
          <a:p>
            <a:pPr algn="r"/>
            <a:r>
              <a:rPr lang="he-IL" b="1" dirty="0"/>
              <a:t>המילון</a:t>
            </a:r>
          </a:p>
          <a:p>
            <a:pPr algn="r"/>
            <a:r>
              <a:rPr lang="he-IL" b="1" dirty="0">
                <a:hlinkClick r:id="rId6" tooltip="החייאת שפה"/>
              </a:rPr>
              <a:t>החייאת אוצר המילים וחידושי מילים</a:t>
            </a:r>
            <a:r>
              <a:rPr lang="he-IL" b="1" dirty="0"/>
              <a:t> </a:t>
            </a:r>
            <a:r>
              <a:rPr lang="he-IL" dirty="0"/>
              <a:t> מספר המילים שחידש בן-יהודה אינו עולה על 300, ובהן נכללות: "</a:t>
            </a:r>
            <a:r>
              <a:rPr lang="he-IL" dirty="0">
                <a:hlinkClick r:id="rId7" tooltip="wikt:מדרכה"/>
              </a:rPr>
              <a:t>מדרכה</a:t>
            </a:r>
            <a:r>
              <a:rPr lang="he-IL" dirty="0"/>
              <a:t>", "</a:t>
            </a:r>
            <a:r>
              <a:rPr lang="he-IL" dirty="0">
                <a:hlinkClick r:id="rId8" tooltip="wikt:מברשת"/>
              </a:rPr>
              <a:t>מברשת</a:t>
            </a:r>
            <a:r>
              <a:rPr lang="he-IL" dirty="0"/>
              <a:t>", "גלידה" ו"</a:t>
            </a:r>
            <a:r>
              <a:rPr lang="he-IL" dirty="0">
                <a:hlinkClick r:id="rId9" tooltip="wikt:רכבת"/>
              </a:rPr>
              <a:t>רכבת</a:t>
            </a:r>
            <a:r>
              <a:rPr lang="he-IL" dirty="0"/>
              <a:t>". בין המילים שהציע ולא נקלטו בשפה נמצאות: "בדורה" – </a:t>
            </a:r>
            <a:r>
              <a:rPr lang="he-IL" dirty="0">
                <a:hlinkClick r:id="rId10" tooltip="עגבנייה"/>
              </a:rPr>
              <a:t>עגבנייה</a:t>
            </a:r>
            <a:r>
              <a:rPr lang="he-IL" dirty="0"/>
              <a:t>; "מקולית" – </a:t>
            </a:r>
            <a:r>
              <a:rPr lang="he-IL" dirty="0">
                <a:hlinkClick r:id="rId11" tooltip="פטיפון"/>
              </a:rPr>
              <a:t>פטיפון</a:t>
            </a:r>
            <a:r>
              <a:rPr lang="he-IL" dirty="0"/>
              <a:t>; "עמונות" – </a:t>
            </a:r>
            <a:r>
              <a:rPr lang="he-IL" dirty="0">
                <a:hlinkClick r:id="rId12" tooltip="דמוקרטיה"/>
              </a:rPr>
              <a:t>דמוקרטיה</a:t>
            </a:r>
            <a:r>
              <a:rPr lang="he-IL" dirty="0"/>
              <a:t>; "פרקה" – </a:t>
            </a:r>
            <a:r>
              <a:rPr lang="he-IL" dirty="0">
                <a:hlinkClick r:id="rId13" tooltip="אוגדה"/>
              </a:rPr>
              <a:t>אוגדה</a:t>
            </a:r>
            <a:r>
              <a:rPr lang="he-IL" dirty="0"/>
              <a:t> (דיוויזיה); "אבחמץ" – </a:t>
            </a:r>
            <a:r>
              <a:rPr lang="he-IL" dirty="0">
                <a:hlinkClick r:id="rId14" tooltip="חמצן"/>
              </a:rPr>
              <a:t>חמצן</a:t>
            </a:r>
            <a:r>
              <a:rPr lang="he-IL" dirty="0"/>
              <a:t>; "אבחנק" – </a:t>
            </a:r>
            <a:r>
              <a:rPr lang="he-IL" dirty="0">
                <a:hlinkClick r:id="rId15" tooltip="חנקן"/>
              </a:rPr>
              <a:t>חנקן</a:t>
            </a:r>
            <a:r>
              <a:rPr lang="he-IL" dirty="0"/>
              <a:t>; "אבמים" – </a:t>
            </a:r>
            <a:r>
              <a:rPr lang="he-IL" dirty="0">
                <a:hlinkClick r:id="rId16" tooltip="מימן"/>
              </a:rPr>
              <a:t>מימן</a:t>
            </a:r>
            <a:r>
              <a:rPr lang="he-IL" dirty="0"/>
              <a:t>; "מדלק" – </a:t>
            </a:r>
            <a:r>
              <a:rPr lang="he-IL" dirty="0">
                <a:hlinkClick r:id="rId17" tooltip="גפרור"/>
              </a:rPr>
              <a:t>גפרור</a:t>
            </a:r>
            <a:r>
              <a:rPr lang="he-IL" dirty="0"/>
              <a:t>; "מכושית" – </a:t>
            </a:r>
            <a:r>
              <a:rPr lang="he-IL" dirty="0">
                <a:hlinkClick r:id="rId18" tooltip="פסנתר"/>
              </a:rPr>
              <a:t>פסנתר</a:t>
            </a:r>
            <a:r>
              <a:rPr lang="he-IL" dirty="0"/>
              <a:t>.</a:t>
            </a:r>
            <a:endParaRPr lang="cs-CZ" dirty="0"/>
          </a:p>
        </p:txBody>
      </p:sp>
    </p:spTree>
    <p:extLst>
      <p:ext uri="{BB962C8B-B14F-4D97-AF65-F5344CB8AC3E}">
        <p14:creationId xmlns:p14="http://schemas.microsoft.com/office/powerpoint/2010/main" val="209003881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1F061F85-F98D-A974-49C8-48843E2E40C8}"/>
              </a:ext>
            </a:extLst>
          </p:cNvPr>
          <p:cNvSpPr>
            <a:spLocks noGrp="1"/>
          </p:cNvSpPr>
          <p:nvPr>
            <p:ph type="title"/>
          </p:nvPr>
        </p:nvSpPr>
        <p:spPr/>
        <p:txBody>
          <a:bodyPr/>
          <a:lstStyle/>
          <a:p>
            <a:r>
              <a:rPr lang="he-IL" dirty="0"/>
              <a:t>חיים הזז</a:t>
            </a:r>
            <a:endParaRPr lang="cs-CZ" dirty="0"/>
          </a:p>
        </p:txBody>
      </p:sp>
      <p:sp>
        <p:nvSpPr>
          <p:cNvPr id="4" name="Zástupný obsah 3">
            <a:extLst>
              <a:ext uri="{FF2B5EF4-FFF2-40B4-BE49-F238E27FC236}">
                <a16:creationId xmlns:a16="http://schemas.microsoft.com/office/drawing/2014/main" id="{156B3D4E-52B0-BEF6-49A1-4DD173317CE1}"/>
              </a:ext>
            </a:extLst>
          </p:cNvPr>
          <p:cNvSpPr>
            <a:spLocks noGrp="1"/>
          </p:cNvSpPr>
          <p:nvPr>
            <p:ph idx="1"/>
          </p:nvPr>
        </p:nvSpPr>
        <p:spPr/>
        <p:txBody>
          <a:bodyPr/>
          <a:lstStyle/>
          <a:p>
            <a:r>
              <a:rPr lang="cs-CZ" dirty="0">
                <a:hlinkClick r:id="rId2"/>
              </a:rPr>
              <a:t>https://www.hazaz.org.il/</a:t>
            </a:r>
            <a:endParaRPr lang="cs-CZ" dirty="0"/>
          </a:p>
          <a:p>
            <a:endParaRPr lang="cs-CZ" dirty="0"/>
          </a:p>
        </p:txBody>
      </p:sp>
    </p:spTree>
    <p:extLst>
      <p:ext uri="{BB962C8B-B14F-4D97-AF65-F5344CB8AC3E}">
        <p14:creationId xmlns:p14="http://schemas.microsoft.com/office/powerpoint/2010/main" val="25391604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451CF9-EEE8-9AC5-E505-39E1AF2AC08B}"/>
              </a:ext>
            </a:extLst>
          </p:cNvPr>
          <p:cNvSpPr>
            <a:spLocks noGrp="1"/>
          </p:cNvSpPr>
          <p:nvPr>
            <p:ph type="title"/>
          </p:nvPr>
        </p:nvSpPr>
        <p:spPr>
          <a:xfrm>
            <a:off x="147782" y="1"/>
            <a:ext cx="11206018" cy="766618"/>
          </a:xfrm>
        </p:spPr>
        <p:txBody>
          <a:bodyPr>
            <a:normAutofit/>
          </a:bodyPr>
          <a:lstStyle/>
          <a:p>
            <a:r>
              <a:rPr lang="cs-CZ" dirty="0"/>
              <a:t>Hebrejská literatura psaná izraelskými Araby</a:t>
            </a:r>
          </a:p>
        </p:txBody>
      </p:sp>
      <p:sp>
        <p:nvSpPr>
          <p:cNvPr id="3" name="Zástupný obsah 2">
            <a:extLst>
              <a:ext uri="{FF2B5EF4-FFF2-40B4-BE49-F238E27FC236}">
                <a16:creationId xmlns:a16="http://schemas.microsoft.com/office/drawing/2014/main" id="{55CBCB4E-6CE1-4C16-DD73-9FC2F94FD847}"/>
              </a:ext>
            </a:extLst>
          </p:cNvPr>
          <p:cNvSpPr>
            <a:spLocks noGrp="1"/>
          </p:cNvSpPr>
          <p:nvPr>
            <p:ph idx="1"/>
          </p:nvPr>
        </p:nvSpPr>
        <p:spPr>
          <a:xfrm>
            <a:off x="64655" y="766619"/>
            <a:ext cx="12062690" cy="6091381"/>
          </a:xfrm>
        </p:spPr>
        <p:txBody>
          <a:bodyPr vert="horz" lIns="91440" tIns="45720" rIns="91440" bIns="45720" rtlCol="0" anchor="t">
            <a:normAutofit/>
          </a:bodyPr>
          <a:lstStyle/>
          <a:p>
            <a:r>
              <a:rPr lang="cs-CZ" dirty="0" err="1"/>
              <a:t>Atallah</a:t>
            </a:r>
            <a:r>
              <a:rPr lang="cs-CZ" dirty="0"/>
              <a:t> </a:t>
            </a:r>
            <a:r>
              <a:rPr lang="cs-CZ" dirty="0" err="1"/>
              <a:t>Mansour</a:t>
            </a:r>
            <a:r>
              <a:rPr lang="cs-CZ" dirty="0"/>
              <a:t>, </a:t>
            </a:r>
            <a:r>
              <a:rPr lang="he-IL" dirty="0"/>
              <a:t>באור חדש</a:t>
            </a:r>
            <a:endParaRPr lang="cs-CZ" dirty="0"/>
          </a:p>
          <a:p>
            <a:r>
              <a:rPr lang="cs-CZ" dirty="0"/>
              <a:t>Emile </a:t>
            </a:r>
            <a:r>
              <a:rPr lang="cs-CZ" err="1"/>
              <a:t>Habiby</a:t>
            </a:r>
            <a:r>
              <a:rPr lang="cs-CZ" dirty="0"/>
              <a:t>, </a:t>
            </a:r>
            <a:r>
              <a:rPr lang="cs-CZ" i="1" err="1"/>
              <a:t>The</a:t>
            </a:r>
            <a:r>
              <a:rPr lang="cs-CZ" i="1" dirty="0"/>
              <a:t> </a:t>
            </a:r>
            <a:r>
              <a:rPr lang="cs-CZ" i="1" err="1"/>
              <a:t>Pessoptimist</a:t>
            </a:r>
            <a:r>
              <a:rPr lang="cs-CZ" dirty="0"/>
              <a:t> (1974, arabsky); </a:t>
            </a:r>
            <a:r>
              <a:rPr lang="cs-CZ" i="1" err="1"/>
              <a:t>Ichtíja</a:t>
            </a:r>
            <a:r>
              <a:rPr lang="cs-CZ" dirty="0"/>
              <a:t>; </a:t>
            </a:r>
            <a:r>
              <a:rPr lang="cs-CZ" i="1" err="1"/>
              <a:t>Sarayah</a:t>
            </a:r>
            <a:r>
              <a:rPr lang="cs-CZ" i="1" dirty="0"/>
              <a:t>, </a:t>
            </a:r>
            <a:r>
              <a:rPr lang="cs-CZ" i="1"/>
              <a:t>Daughter </a:t>
            </a:r>
            <a:r>
              <a:rPr lang="cs-CZ" i="1" err="1"/>
              <a:t>of</a:t>
            </a:r>
            <a:r>
              <a:rPr lang="cs-CZ" i="1"/>
              <a:t> </a:t>
            </a:r>
            <a:r>
              <a:rPr lang="cs-CZ" i="1" err="1"/>
              <a:t>the</a:t>
            </a:r>
            <a:r>
              <a:rPr lang="cs-CZ" i="1"/>
              <a:t> </a:t>
            </a:r>
            <a:r>
              <a:rPr lang="cs-CZ" i="1" err="1"/>
              <a:t>Ghoul</a:t>
            </a:r>
            <a:r>
              <a:rPr lang="cs-CZ"/>
              <a:t>, 1992 </a:t>
            </a:r>
            <a:r>
              <a:rPr lang="cs-CZ" err="1"/>
              <a:t>Israel</a:t>
            </a:r>
            <a:r>
              <a:rPr lang="cs-CZ"/>
              <a:t> </a:t>
            </a:r>
            <a:r>
              <a:rPr lang="cs-CZ" err="1"/>
              <a:t>Price</a:t>
            </a:r>
            <a:r>
              <a:rPr lang="cs-CZ"/>
              <a:t> </a:t>
            </a:r>
            <a:r>
              <a:rPr lang="cs-CZ" err="1"/>
              <a:t>for</a:t>
            </a:r>
            <a:r>
              <a:rPr lang="cs-CZ"/>
              <a:t> </a:t>
            </a:r>
            <a:r>
              <a:rPr lang="cs-CZ" err="1"/>
              <a:t>Literature</a:t>
            </a:r>
            <a:endParaRPr lang="cs-CZ"/>
          </a:p>
          <a:p>
            <a:r>
              <a:rPr lang="cs-CZ" dirty="0"/>
              <a:t>Anton </a:t>
            </a:r>
            <a:r>
              <a:rPr lang="cs-CZ" dirty="0" err="1"/>
              <a:t>Shammas</a:t>
            </a:r>
            <a:r>
              <a:rPr lang="cs-CZ" dirty="0"/>
              <a:t>, </a:t>
            </a:r>
            <a:r>
              <a:rPr lang="he-IL" i="0" dirty="0">
                <a:solidFill>
                  <a:srgbClr val="202122"/>
                </a:solidFill>
                <a:effectLst/>
                <a:highlight>
                  <a:srgbClr val="FFFFFF"/>
                </a:highlight>
                <a:latin typeface="Arial" panose="020B0604020202020204" pitchFamily="34" charset="0"/>
              </a:rPr>
              <a:t>ערבסקות</a:t>
            </a:r>
            <a:r>
              <a:rPr lang="cs-CZ" i="0" dirty="0">
                <a:solidFill>
                  <a:srgbClr val="202122"/>
                </a:solidFill>
                <a:effectLst/>
                <a:highlight>
                  <a:srgbClr val="FFFFFF"/>
                </a:highlight>
                <a:latin typeface="Arial" panose="020B0604020202020204" pitchFamily="34" charset="0"/>
              </a:rPr>
              <a:t> </a:t>
            </a:r>
            <a:r>
              <a:rPr lang="cs-CZ" i="1" dirty="0" err="1"/>
              <a:t>Arabesques</a:t>
            </a:r>
            <a:r>
              <a:rPr lang="cs-CZ" i="1" dirty="0"/>
              <a:t> </a:t>
            </a:r>
            <a:r>
              <a:rPr lang="cs-CZ" dirty="0"/>
              <a:t>(1986)</a:t>
            </a:r>
          </a:p>
          <a:p>
            <a:endParaRPr lang="cs-CZ" dirty="0"/>
          </a:p>
          <a:p>
            <a:r>
              <a:rPr lang="cs-CZ" dirty="0" err="1"/>
              <a:t>Sajid</a:t>
            </a:r>
            <a:r>
              <a:rPr lang="cs-CZ" dirty="0"/>
              <a:t> </a:t>
            </a:r>
            <a:r>
              <a:rPr lang="cs-CZ" dirty="0" err="1"/>
              <a:t>Kašua</a:t>
            </a:r>
            <a:r>
              <a:rPr lang="cs-CZ" dirty="0"/>
              <a:t>, </a:t>
            </a:r>
            <a:r>
              <a:rPr lang="he-IL" dirty="0"/>
              <a:t>סייד קשוע</a:t>
            </a:r>
            <a:endParaRPr lang="cs-CZ" dirty="0"/>
          </a:p>
          <a:p>
            <a:r>
              <a:rPr lang="he-IL" dirty="0"/>
              <a:t>עבודה ערבית</a:t>
            </a:r>
          </a:p>
          <a:p>
            <a:r>
              <a:rPr lang="he-IL" dirty="0"/>
              <a:t>ערבים רוקדים</a:t>
            </a:r>
          </a:p>
          <a:p>
            <a:r>
              <a:rPr lang="he-IL" dirty="0"/>
              <a:t>ויהי בוקר</a:t>
            </a:r>
          </a:p>
          <a:p>
            <a:r>
              <a:rPr lang="he-IL" dirty="0"/>
              <a:t>גוף שני יחיד</a:t>
            </a:r>
          </a:p>
          <a:p>
            <a:r>
              <a:rPr lang="he-IL" dirty="0"/>
              <a:t>בן הארץ</a:t>
            </a:r>
            <a:endParaRPr lang="cs-CZ" dirty="0"/>
          </a:p>
        </p:txBody>
      </p:sp>
    </p:spTree>
    <p:extLst>
      <p:ext uri="{BB962C8B-B14F-4D97-AF65-F5344CB8AC3E}">
        <p14:creationId xmlns:p14="http://schemas.microsoft.com/office/powerpoint/2010/main" val="1622911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משה מנדלסון">
            <a:extLst>
              <a:ext uri="{FF2B5EF4-FFF2-40B4-BE49-F238E27FC236}">
                <a16:creationId xmlns:a16="http://schemas.microsoft.com/office/drawing/2014/main" id="{35C4F7D1-AFB1-4130-99F1-709BBAD3B6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70" r="-2" b="20369"/>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Nadpis 3">
            <a:extLst>
              <a:ext uri="{FF2B5EF4-FFF2-40B4-BE49-F238E27FC236}">
                <a16:creationId xmlns:a16="http://schemas.microsoft.com/office/drawing/2014/main" id="{9D26B813-DB0B-A31E-83F8-397A0ADFCA53}"/>
              </a:ext>
            </a:extLst>
          </p:cNvPr>
          <p:cNvSpPr>
            <a:spLocks noGrp="1"/>
          </p:cNvSpPr>
          <p:nvPr>
            <p:ph type="title"/>
          </p:nvPr>
        </p:nvSpPr>
        <p:spPr>
          <a:xfrm>
            <a:off x="838200" y="365125"/>
            <a:ext cx="3276600" cy="2359787"/>
          </a:xfrm>
        </p:spPr>
        <p:txBody>
          <a:bodyPr>
            <a:normAutofit fontScale="90000"/>
          </a:bodyPr>
          <a:lstStyle/>
          <a:p>
            <a:r>
              <a:rPr lang="cs-CZ" dirty="0" err="1"/>
              <a:t>Moses</a:t>
            </a:r>
            <a:r>
              <a:rPr lang="cs-CZ" dirty="0"/>
              <a:t> </a:t>
            </a:r>
            <a:r>
              <a:rPr lang="cs-CZ" dirty="0" err="1"/>
              <a:t>Mendelssohn</a:t>
            </a:r>
            <a:br>
              <a:rPr lang="cs-CZ" dirty="0"/>
            </a:br>
            <a:br>
              <a:rPr lang="cs-CZ" dirty="0"/>
            </a:br>
            <a:r>
              <a:rPr lang="cs-CZ" dirty="0"/>
              <a:t>(1729–1786)</a:t>
            </a:r>
          </a:p>
        </p:txBody>
      </p:sp>
    </p:spTree>
    <p:extLst>
      <p:ext uri="{BB962C8B-B14F-4D97-AF65-F5344CB8AC3E}">
        <p14:creationId xmlns:p14="http://schemas.microsoft.com/office/powerpoint/2010/main" val="39284007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75E97F-2543-1864-C9F6-A6E17CAA39BC}"/>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0F410584-BAE2-4108-3637-66706DF7FD66}"/>
              </a:ext>
            </a:extLst>
          </p:cNvPr>
          <p:cNvSpPr>
            <a:spLocks noGrp="1"/>
          </p:cNvSpPr>
          <p:nvPr>
            <p:ph idx="1"/>
          </p:nvPr>
        </p:nvSpPr>
        <p:spPr/>
        <p:txBody>
          <a:bodyPr/>
          <a:lstStyle/>
          <a:p>
            <a:r>
              <a:rPr lang="cs-CZ" dirty="0">
                <a:hlinkClick r:id="rId2"/>
              </a:rPr>
              <a:t>https://www.youtube.com/watch?v=83ojb3wALWA</a:t>
            </a:r>
            <a:endParaRPr lang="he-IL" dirty="0"/>
          </a:p>
          <a:p>
            <a:r>
              <a:rPr lang="cs-CZ" dirty="0">
                <a:hlinkClick r:id="rId3"/>
              </a:rPr>
              <a:t>https://www.youtube.com/watch?v=_chB_Y71TrA</a:t>
            </a:r>
            <a:endParaRPr lang="he-IL" dirty="0"/>
          </a:p>
          <a:p>
            <a:endParaRPr lang="he-IL"/>
          </a:p>
        </p:txBody>
      </p:sp>
    </p:spTree>
    <p:extLst>
      <p:ext uri="{BB962C8B-B14F-4D97-AF65-F5344CB8AC3E}">
        <p14:creationId xmlns:p14="http://schemas.microsoft.com/office/powerpoint/2010/main" val="15003483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AE983E-9E31-9D69-5782-569D8B2B717C}"/>
              </a:ext>
            </a:extLst>
          </p:cNvPr>
          <p:cNvSpPr>
            <a:spLocks noGrp="1"/>
          </p:cNvSpPr>
          <p:nvPr>
            <p:ph type="title"/>
          </p:nvPr>
        </p:nvSpPr>
        <p:spPr/>
        <p:txBody>
          <a:bodyPr/>
          <a:lstStyle/>
          <a:p>
            <a:endParaRPr lang="cs-CZ"/>
          </a:p>
        </p:txBody>
      </p:sp>
      <p:pic>
        <p:nvPicPr>
          <p:cNvPr id="1026" name="Picture 2" descr="והוא האור – ויקיפדיה">
            <a:extLst>
              <a:ext uri="{FF2B5EF4-FFF2-40B4-BE49-F238E27FC236}">
                <a16:creationId xmlns:a16="http://schemas.microsoft.com/office/drawing/2014/main" id="{BB689253-FFEE-39D0-0425-4538E0FD1EB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561498" y="271145"/>
            <a:ext cx="2792302" cy="435133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איה פלוטו | גולדברג לאה">
            <a:extLst>
              <a:ext uri="{FF2B5EF4-FFF2-40B4-BE49-F238E27FC236}">
                <a16:creationId xmlns:a16="http://schemas.microsoft.com/office/drawing/2014/main" id="{88F77C51-F1D4-2346-9B82-A918559F5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1145" y="365125"/>
            <a:ext cx="2609850" cy="3562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לאה גולדברג">
            <a:extLst>
              <a:ext uri="{FF2B5EF4-FFF2-40B4-BE49-F238E27FC236}">
                <a16:creationId xmlns:a16="http://schemas.microsoft.com/office/drawing/2014/main" id="{AF1FFF5D-1B81-4042-2B7E-47D910134A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 y="2541270"/>
            <a:ext cx="5553075" cy="4162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2299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79F9E5-E3EB-9679-8E77-DDEC9ED4F5EF}"/>
              </a:ext>
            </a:extLst>
          </p:cNvPr>
          <p:cNvSpPr>
            <a:spLocks noGrp="1"/>
          </p:cNvSpPr>
          <p:nvPr>
            <p:ph type="title"/>
          </p:nvPr>
        </p:nvSpPr>
        <p:spPr/>
        <p:txBody>
          <a:bodyPr/>
          <a:lstStyle/>
          <a:p>
            <a:endParaRPr lang="cs-CZ"/>
          </a:p>
        </p:txBody>
      </p:sp>
      <p:pic>
        <p:nvPicPr>
          <p:cNvPr id="1028" name="Picture 4" descr="חיי נישואים פוגל דוד">
            <a:extLst>
              <a:ext uri="{FF2B5EF4-FFF2-40B4-BE49-F238E27FC236}">
                <a16:creationId xmlns:a16="http://schemas.microsoft.com/office/drawing/2014/main" id="{FA689E93-32D0-E7CC-4359-5F42F713688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95180" y="117052"/>
            <a:ext cx="4387220" cy="67409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דוד פוגל – ויקיפדיה">
            <a:extLst>
              <a:ext uri="{FF2B5EF4-FFF2-40B4-BE49-F238E27FC236}">
                <a16:creationId xmlns:a16="http://schemas.microsoft.com/office/drawing/2014/main" id="{173EE21E-CBD3-3197-D3AD-33B9FAA94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9190" y="117052"/>
            <a:ext cx="5715000" cy="680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8355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451CF9-EEE8-9AC5-E505-39E1AF2AC08B}"/>
              </a:ext>
            </a:extLst>
          </p:cNvPr>
          <p:cNvSpPr>
            <a:spLocks noGrp="1"/>
          </p:cNvSpPr>
          <p:nvPr>
            <p:ph type="title"/>
          </p:nvPr>
        </p:nvSpPr>
        <p:spPr>
          <a:xfrm>
            <a:off x="147782" y="1"/>
            <a:ext cx="11206018" cy="766618"/>
          </a:xfrm>
        </p:spPr>
        <p:txBody>
          <a:bodyPr>
            <a:normAutofit/>
          </a:bodyPr>
          <a:lstStyle/>
          <a:p>
            <a:r>
              <a:rPr lang="cs-CZ" dirty="0"/>
              <a:t>Hebrejská literatura psaná izraelskými Araby</a:t>
            </a:r>
          </a:p>
        </p:txBody>
      </p:sp>
      <p:sp>
        <p:nvSpPr>
          <p:cNvPr id="3" name="Zástupný obsah 2">
            <a:extLst>
              <a:ext uri="{FF2B5EF4-FFF2-40B4-BE49-F238E27FC236}">
                <a16:creationId xmlns:a16="http://schemas.microsoft.com/office/drawing/2014/main" id="{55CBCB4E-6CE1-4C16-DD73-9FC2F94FD847}"/>
              </a:ext>
            </a:extLst>
          </p:cNvPr>
          <p:cNvSpPr>
            <a:spLocks noGrp="1"/>
          </p:cNvSpPr>
          <p:nvPr>
            <p:ph idx="1"/>
          </p:nvPr>
        </p:nvSpPr>
        <p:spPr>
          <a:xfrm>
            <a:off x="64655" y="766619"/>
            <a:ext cx="12062690" cy="6091381"/>
          </a:xfrm>
        </p:spPr>
        <p:txBody>
          <a:bodyPr vert="horz" lIns="91440" tIns="45720" rIns="91440" bIns="45720" rtlCol="0" anchor="t">
            <a:normAutofit/>
          </a:bodyPr>
          <a:lstStyle/>
          <a:p>
            <a:r>
              <a:rPr lang="cs-CZ" dirty="0" err="1"/>
              <a:t>Atallah</a:t>
            </a:r>
            <a:r>
              <a:rPr lang="cs-CZ" dirty="0"/>
              <a:t> </a:t>
            </a:r>
            <a:r>
              <a:rPr lang="cs-CZ" dirty="0" err="1"/>
              <a:t>Mansour</a:t>
            </a:r>
            <a:r>
              <a:rPr lang="cs-CZ" dirty="0"/>
              <a:t>, </a:t>
            </a:r>
            <a:r>
              <a:rPr lang="he-IL" dirty="0"/>
              <a:t>באור חדש</a:t>
            </a:r>
            <a:endParaRPr lang="cs-CZ" dirty="0"/>
          </a:p>
          <a:p>
            <a:r>
              <a:rPr lang="cs-CZ" dirty="0"/>
              <a:t>Emile </a:t>
            </a:r>
            <a:r>
              <a:rPr lang="cs-CZ" err="1"/>
              <a:t>Habiby</a:t>
            </a:r>
            <a:r>
              <a:rPr lang="cs-CZ" dirty="0"/>
              <a:t>, </a:t>
            </a:r>
            <a:r>
              <a:rPr lang="cs-CZ" i="1" err="1"/>
              <a:t>The</a:t>
            </a:r>
            <a:r>
              <a:rPr lang="cs-CZ" i="1" dirty="0"/>
              <a:t> </a:t>
            </a:r>
            <a:r>
              <a:rPr lang="cs-CZ" i="1" err="1"/>
              <a:t>Pessoptimist</a:t>
            </a:r>
            <a:r>
              <a:rPr lang="cs-CZ" dirty="0"/>
              <a:t> (1974, arabsky); </a:t>
            </a:r>
            <a:r>
              <a:rPr lang="cs-CZ" i="1" err="1"/>
              <a:t>Ichtíja</a:t>
            </a:r>
            <a:r>
              <a:rPr lang="cs-CZ" dirty="0"/>
              <a:t>; </a:t>
            </a:r>
            <a:r>
              <a:rPr lang="cs-CZ" i="1" err="1"/>
              <a:t>Sarayah</a:t>
            </a:r>
            <a:r>
              <a:rPr lang="cs-CZ" i="1" dirty="0"/>
              <a:t>, </a:t>
            </a:r>
            <a:r>
              <a:rPr lang="cs-CZ" i="1"/>
              <a:t>Daughter </a:t>
            </a:r>
            <a:r>
              <a:rPr lang="cs-CZ" i="1" err="1"/>
              <a:t>of</a:t>
            </a:r>
            <a:r>
              <a:rPr lang="cs-CZ" i="1"/>
              <a:t> </a:t>
            </a:r>
            <a:r>
              <a:rPr lang="cs-CZ" i="1" err="1"/>
              <a:t>the</a:t>
            </a:r>
            <a:r>
              <a:rPr lang="cs-CZ" i="1"/>
              <a:t> </a:t>
            </a:r>
            <a:r>
              <a:rPr lang="cs-CZ" i="1" err="1"/>
              <a:t>Ghoul</a:t>
            </a:r>
            <a:r>
              <a:rPr lang="cs-CZ"/>
              <a:t>, 1992 </a:t>
            </a:r>
            <a:r>
              <a:rPr lang="cs-CZ" err="1"/>
              <a:t>Israel</a:t>
            </a:r>
            <a:r>
              <a:rPr lang="cs-CZ"/>
              <a:t> </a:t>
            </a:r>
            <a:r>
              <a:rPr lang="cs-CZ" err="1"/>
              <a:t>Price</a:t>
            </a:r>
            <a:r>
              <a:rPr lang="cs-CZ"/>
              <a:t> </a:t>
            </a:r>
            <a:r>
              <a:rPr lang="cs-CZ" err="1"/>
              <a:t>for</a:t>
            </a:r>
            <a:r>
              <a:rPr lang="cs-CZ"/>
              <a:t> </a:t>
            </a:r>
            <a:r>
              <a:rPr lang="cs-CZ" err="1"/>
              <a:t>Literature</a:t>
            </a:r>
            <a:endParaRPr lang="cs-CZ"/>
          </a:p>
          <a:p>
            <a:r>
              <a:rPr lang="cs-CZ" dirty="0"/>
              <a:t>Anton </a:t>
            </a:r>
            <a:r>
              <a:rPr lang="cs-CZ" dirty="0" err="1"/>
              <a:t>Shammas</a:t>
            </a:r>
            <a:r>
              <a:rPr lang="cs-CZ" dirty="0"/>
              <a:t>, </a:t>
            </a:r>
            <a:r>
              <a:rPr lang="he-IL" i="0" dirty="0">
                <a:solidFill>
                  <a:srgbClr val="202122"/>
                </a:solidFill>
                <a:effectLst/>
                <a:highlight>
                  <a:srgbClr val="FFFFFF"/>
                </a:highlight>
                <a:latin typeface="Arial" panose="020B0604020202020204" pitchFamily="34" charset="0"/>
              </a:rPr>
              <a:t>ערבסקות</a:t>
            </a:r>
            <a:r>
              <a:rPr lang="cs-CZ" i="0" dirty="0">
                <a:solidFill>
                  <a:srgbClr val="202122"/>
                </a:solidFill>
                <a:effectLst/>
                <a:highlight>
                  <a:srgbClr val="FFFFFF"/>
                </a:highlight>
                <a:latin typeface="Arial" panose="020B0604020202020204" pitchFamily="34" charset="0"/>
              </a:rPr>
              <a:t> </a:t>
            </a:r>
            <a:r>
              <a:rPr lang="cs-CZ" i="1" dirty="0" err="1"/>
              <a:t>Arabesques</a:t>
            </a:r>
            <a:r>
              <a:rPr lang="cs-CZ" i="1" dirty="0"/>
              <a:t> </a:t>
            </a:r>
            <a:r>
              <a:rPr lang="cs-CZ" dirty="0"/>
              <a:t>(1986)</a:t>
            </a:r>
          </a:p>
          <a:p>
            <a:endParaRPr lang="cs-CZ" dirty="0"/>
          </a:p>
          <a:p>
            <a:r>
              <a:rPr lang="cs-CZ" dirty="0" err="1"/>
              <a:t>Sajid</a:t>
            </a:r>
            <a:r>
              <a:rPr lang="cs-CZ" dirty="0"/>
              <a:t> </a:t>
            </a:r>
            <a:r>
              <a:rPr lang="cs-CZ" dirty="0" err="1"/>
              <a:t>Kašua</a:t>
            </a:r>
            <a:r>
              <a:rPr lang="cs-CZ" dirty="0"/>
              <a:t>, </a:t>
            </a:r>
            <a:r>
              <a:rPr lang="he-IL" dirty="0"/>
              <a:t>סייד קשוע</a:t>
            </a:r>
            <a:endParaRPr lang="cs-CZ" dirty="0"/>
          </a:p>
          <a:p>
            <a:r>
              <a:rPr lang="he-IL" dirty="0"/>
              <a:t>עבודה ערבית</a:t>
            </a:r>
          </a:p>
          <a:p>
            <a:r>
              <a:rPr lang="he-IL" dirty="0"/>
              <a:t>ערבים רוקדים</a:t>
            </a:r>
          </a:p>
          <a:p>
            <a:r>
              <a:rPr lang="he-IL" dirty="0"/>
              <a:t>ויהי בוקר</a:t>
            </a:r>
          </a:p>
          <a:p>
            <a:r>
              <a:rPr lang="he-IL" dirty="0"/>
              <a:t>גוף שני יחיד</a:t>
            </a:r>
          </a:p>
          <a:p>
            <a:r>
              <a:rPr lang="he-IL" dirty="0"/>
              <a:t>בן הארץ</a:t>
            </a:r>
            <a:endParaRPr lang="cs-CZ" dirty="0"/>
          </a:p>
        </p:txBody>
      </p:sp>
    </p:spTree>
    <p:extLst>
      <p:ext uri="{BB962C8B-B14F-4D97-AF65-F5344CB8AC3E}">
        <p14:creationId xmlns:p14="http://schemas.microsoft.com/office/powerpoint/2010/main" val="8842835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574FC0-D3F7-007E-ED97-660D0683D69C}"/>
              </a:ext>
            </a:extLst>
          </p:cNvPr>
          <p:cNvSpPr>
            <a:spLocks noGrp="1"/>
          </p:cNvSpPr>
          <p:nvPr>
            <p:ph type="title"/>
          </p:nvPr>
        </p:nvSpPr>
        <p:spPr/>
        <p:txBody>
          <a:bodyPr/>
          <a:lstStyle/>
          <a:p>
            <a:endParaRPr lang="cs-CZ"/>
          </a:p>
        </p:txBody>
      </p:sp>
      <p:pic>
        <p:nvPicPr>
          <p:cNvPr id="5122" name="Picture 2" descr="Edice Scholares | Ústav české literatury a komparatistiky">
            <a:extLst>
              <a:ext uri="{FF2B5EF4-FFF2-40B4-BE49-F238E27FC236}">
                <a16:creationId xmlns:a16="http://schemas.microsoft.com/office/drawing/2014/main" id="{1B8D8476-B1AD-F4D9-FB8A-8E20E8772A4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6646" y="2042795"/>
            <a:ext cx="3112807" cy="435133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Druhá osoba singuláru :: Sajjid Kašua | Books, Newspapers, Playbill">
            <a:extLst>
              <a:ext uri="{FF2B5EF4-FFF2-40B4-BE49-F238E27FC236}">
                <a16:creationId xmlns:a16="http://schemas.microsoft.com/office/drawing/2014/main" id="{141E3E14-B57B-255D-BDFD-9E24EAE327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804" y="0"/>
            <a:ext cx="3000375" cy="458152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Audiokniha Juniper Hill - Na úpatí - Audioknihy ke stažení">
            <a:extLst>
              <a:ext uri="{FF2B5EF4-FFF2-40B4-BE49-F238E27FC236}">
                <a16:creationId xmlns:a16="http://schemas.microsoft.com/office/drawing/2014/main" id="{5AA7D0EB-C364-23AC-0634-B0F838378F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9480" y="681990"/>
            <a:ext cx="47625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34466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AE2795-DF3B-75ED-52C8-2DADEFE688FD}"/>
              </a:ext>
            </a:extLst>
          </p:cNvPr>
          <p:cNvSpPr>
            <a:spLocks noGrp="1"/>
          </p:cNvSpPr>
          <p:nvPr>
            <p:ph type="title"/>
          </p:nvPr>
        </p:nvSpPr>
        <p:spPr/>
        <p:txBody>
          <a:bodyPr/>
          <a:lstStyle/>
          <a:p>
            <a:endParaRPr lang="cs-CZ"/>
          </a:p>
        </p:txBody>
      </p:sp>
      <p:pic>
        <p:nvPicPr>
          <p:cNvPr id="5122" name="Picture 2" descr="kniha Šátek a jiné povídky, Mladá fronta 1999">
            <a:extLst>
              <a:ext uri="{FF2B5EF4-FFF2-40B4-BE49-F238E27FC236}">
                <a16:creationId xmlns:a16="http://schemas.microsoft.com/office/drawing/2014/main" id="{2407E1CE-822F-5835-BAC4-50FE541EE8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38875" y="-181536"/>
            <a:ext cx="5114925" cy="7221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6074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B6961F-8FC8-1CCD-BF60-5BCBD82A3D24}"/>
              </a:ext>
            </a:extLst>
          </p:cNvPr>
          <p:cNvSpPr>
            <a:spLocks noGrp="1"/>
          </p:cNvSpPr>
          <p:nvPr>
            <p:ph type="title"/>
          </p:nvPr>
        </p:nvSpPr>
        <p:spPr>
          <a:xfrm>
            <a:off x="868680" y="483732"/>
            <a:ext cx="5001768" cy="1185353"/>
          </a:xfrm>
        </p:spPr>
        <p:txBody>
          <a:bodyPr vert="horz" lIns="91440" tIns="45720" rIns="91440" bIns="45720" rtlCol="0" anchor="ctr">
            <a:normAutofit/>
          </a:bodyPr>
          <a:lstStyle/>
          <a:p>
            <a:r>
              <a:rPr lang="en-US" sz="3600"/>
              <a:t>דוד גרוסמן</a:t>
            </a:r>
          </a:p>
        </p:txBody>
      </p:sp>
      <p:pic>
        <p:nvPicPr>
          <p:cNvPr id="1026" name="Picture 2" descr="מישהו לרוץ איתו- דוד גרוסמן | FindaBook.co.il">
            <a:extLst>
              <a:ext uri="{FF2B5EF4-FFF2-40B4-BE49-F238E27FC236}">
                <a16:creationId xmlns:a16="http://schemas.microsoft.com/office/drawing/2014/main" id="{F438195F-DF49-30B5-2F28-23FB4BDB759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94062" y="2091095"/>
            <a:ext cx="2340292" cy="416052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ספר ילדים ונוער &quot;דו קרב&quot; מאת דוד גרוסמן | הקיבוץ המאוחד, 1995 - סיון קוראת">
            <a:extLst>
              <a:ext uri="{FF2B5EF4-FFF2-40B4-BE49-F238E27FC236}">
                <a16:creationId xmlns:a16="http://schemas.microsoft.com/office/drawing/2014/main" id="{CECB3078-9924-71E1-BFED-C807D8400F3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197817" y="2155518"/>
            <a:ext cx="2834640" cy="402164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האח החדש של איתמר / דויד גרוסמן | דותן ספרים">
            <a:extLst>
              <a:ext uri="{FF2B5EF4-FFF2-40B4-BE49-F238E27FC236}">
                <a16:creationId xmlns:a16="http://schemas.microsoft.com/office/drawing/2014/main" id="{8C08220F-F244-FB87-1568-C8BAE78A912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153912" y="2564849"/>
            <a:ext cx="2834640" cy="320298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ריגש: הסופר המוערך שר לראשונה לילדי משפחת ביבס - כיפה">
            <a:extLst>
              <a:ext uri="{FF2B5EF4-FFF2-40B4-BE49-F238E27FC236}">
                <a16:creationId xmlns:a16="http://schemas.microsoft.com/office/drawing/2014/main" id="{A54232ED-B36C-ACC1-FC65-F052D07E06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107424" y="3362012"/>
            <a:ext cx="2834640" cy="1608658"/>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דו קרב / דוד גרוסמן (הקיבוץ המאוחד, 1982) - החתול החכם">
            <a:extLst>
              <a:ext uri="{FF2B5EF4-FFF2-40B4-BE49-F238E27FC236}">
                <a16:creationId xmlns:a16="http://schemas.microsoft.com/office/drawing/2014/main" id="{528083B1-1287-7184-26D5-51BD598596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8" descr="דו קרב / דוד גרוסמן (הקיבוץ המאוחד, 1982) - החתול החכם">
            <a:extLst>
              <a:ext uri="{FF2B5EF4-FFF2-40B4-BE49-F238E27FC236}">
                <a16:creationId xmlns:a16="http://schemas.microsoft.com/office/drawing/2014/main" id="{41F2D99F-425A-CA15-1A8D-F27B1E492D1F}"/>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29900594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15533F-5A79-4304-3C4D-B44ACF0CF31F}"/>
              </a:ext>
            </a:extLst>
          </p:cNvPr>
          <p:cNvSpPr>
            <a:spLocks noGrp="1"/>
          </p:cNvSpPr>
          <p:nvPr>
            <p:ph type="title"/>
          </p:nvPr>
        </p:nvSpPr>
        <p:spPr/>
        <p:txBody>
          <a:bodyPr/>
          <a:lstStyle/>
          <a:p>
            <a:endParaRPr lang="cs-CZ"/>
          </a:p>
        </p:txBody>
      </p:sp>
      <p:pic>
        <p:nvPicPr>
          <p:cNvPr id="2050" name="Picture 2" descr="לכל קמט יש סיפור מאת דוד גרוסמן | סימניה - ספרים, סופרים וחברים">
            <a:extLst>
              <a:ext uri="{FF2B5EF4-FFF2-40B4-BE49-F238E27FC236}">
                <a16:creationId xmlns:a16="http://schemas.microsoft.com/office/drawing/2014/main" id="{16D67B87-E30A-7C1C-1D49-6C7795903B0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85254" y="133985"/>
            <a:ext cx="2754011" cy="43513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אתי החיים משחק הרבה - דויד גרוסמן | עברית - חנות ספרים">
            <a:extLst>
              <a:ext uri="{FF2B5EF4-FFF2-40B4-BE49-F238E27FC236}">
                <a16:creationId xmlns:a16="http://schemas.microsoft.com/office/drawing/2014/main" id="{CE0F515C-E0CA-16EA-71A5-9483AA58EE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5978" y="0"/>
            <a:ext cx="43402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אשה בורחת מבשורה - דויד גרוסמן | עברית - חנות ספרים">
            <a:extLst>
              <a:ext uri="{FF2B5EF4-FFF2-40B4-BE49-F238E27FC236}">
                <a16:creationId xmlns:a16="http://schemas.microsoft.com/office/drawing/2014/main" id="{8380D4BB-CE10-1BE9-35D4-2E209487B0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378" y="133985"/>
            <a:ext cx="3590925" cy="566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9994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ACD4D9-25B3-F73C-D730-14EAC121146F}"/>
              </a:ext>
            </a:extLst>
          </p:cNvPr>
          <p:cNvSpPr>
            <a:spLocks noGrp="1"/>
          </p:cNvSpPr>
          <p:nvPr>
            <p:ph type="title"/>
          </p:nvPr>
        </p:nvSpPr>
        <p:spPr/>
        <p:txBody>
          <a:bodyPr/>
          <a:lstStyle/>
          <a:p>
            <a:endParaRPr lang="cs-CZ"/>
          </a:p>
        </p:txBody>
      </p:sp>
      <p:pic>
        <p:nvPicPr>
          <p:cNvPr id="3074" name="Picture 2" descr="יש ילדים זיגזג - דויד גרוסמן | עברית - חנות ספרים">
            <a:extLst>
              <a:ext uri="{FF2B5EF4-FFF2-40B4-BE49-F238E27FC236}">
                <a16:creationId xmlns:a16="http://schemas.microsoft.com/office/drawing/2014/main" id="{D4BA84A9-DD6A-F0B8-4BCE-6F4D0EB259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19408" y="1825625"/>
            <a:ext cx="2753183" cy="435133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האח החדש של איתמר / דויד גרוסמן | דותן ספרים">
            <a:extLst>
              <a:ext uri="{FF2B5EF4-FFF2-40B4-BE49-F238E27FC236}">
                <a16:creationId xmlns:a16="http://schemas.microsoft.com/office/drawing/2014/main" id="{1D8E1D33-2503-1E55-F09F-5595D1FF27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85" y="365125"/>
            <a:ext cx="4210050" cy="47625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סוס אחד נכנס לבר - דויד גרוסמן | עברית - חנות ספרים">
            <a:extLst>
              <a:ext uri="{FF2B5EF4-FFF2-40B4-BE49-F238E27FC236}">
                <a16:creationId xmlns:a16="http://schemas.microsoft.com/office/drawing/2014/main" id="{65CA0E6F-35C0-7773-76BC-2D0A887914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0480" y="-102870"/>
            <a:ext cx="43418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29927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5785E9-8C78-BE1F-9519-7206B26C21F5}"/>
              </a:ext>
            </a:extLst>
          </p:cNvPr>
          <p:cNvSpPr>
            <a:spLocks noGrp="1"/>
          </p:cNvSpPr>
          <p:nvPr>
            <p:ph type="title"/>
          </p:nvPr>
        </p:nvSpPr>
        <p:spPr/>
        <p:txBody>
          <a:bodyPr/>
          <a:lstStyle/>
          <a:p>
            <a:endParaRPr lang="cs-CZ"/>
          </a:p>
        </p:txBody>
      </p:sp>
      <p:pic>
        <p:nvPicPr>
          <p:cNvPr id="4098" name="Picture 2" descr="רץ - דויד גרוסמן - הסיפור הבא">
            <a:extLst>
              <a:ext uri="{FF2B5EF4-FFF2-40B4-BE49-F238E27FC236}">
                <a16:creationId xmlns:a16="http://schemas.microsoft.com/office/drawing/2014/main" id="{31D393FD-D4B0-638A-7976-6B3ED11D052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318896" y="85725"/>
            <a:ext cx="2754857" cy="435133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Země &quot;tam&quot; – iLiteratura.cz">
            <a:extLst>
              <a:ext uri="{FF2B5EF4-FFF2-40B4-BE49-F238E27FC236}">
                <a16:creationId xmlns:a16="http://schemas.microsoft.com/office/drawing/2014/main" id="{97CC44BB-5C2F-7DD5-CFC3-E6025E315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6340" y="0"/>
            <a:ext cx="3729990" cy="593068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Mít s kým běžet - David Grossman | KOSMAS.cz - online knihkupectví">
            <a:extLst>
              <a:ext uri="{FF2B5EF4-FFF2-40B4-BE49-F238E27FC236}">
                <a16:creationId xmlns:a16="http://schemas.microsoft.com/office/drawing/2014/main" id="{885F4394-2A19-39A1-24ED-8EC937C5EF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655" y="0"/>
            <a:ext cx="3000375" cy="46767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Žena prchá před zprávou (David Grossman) | ČBDB.cz">
            <a:extLst>
              <a:ext uri="{FF2B5EF4-FFF2-40B4-BE49-F238E27FC236}">
                <a16:creationId xmlns:a16="http://schemas.microsoft.com/office/drawing/2014/main" id="{29BB19FF-64CE-654F-B970-887870DD62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73753" y="3073184"/>
            <a:ext cx="1905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1010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3C0DD31E-50B4-0471-B0FA-5E757C5D8426}"/>
              </a:ext>
            </a:extLst>
          </p:cNvPr>
          <p:cNvPicPr>
            <a:picLocks noChangeAspect="1"/>
          </p:cNvPicPr>
          <p:nvPr/>
        </p:nvPicPr>
        <p:blipFill>
          <a:blip r:embed="rId2"/>
          <a:stretch>
            <a:fillRect/>
          </a:stretch>
        </p:blipFill>
        <p:spPr>
          <a:xfrm>
            <a:off x="4883425" y="73891"/>
            <a:ext cx="5473154" cy="6858000"/>
          </a:xfrm>
          <a:prstGeom prst="rect">
            <a:avLst/>
          </a:prstGeom>
        </p:spPr>
      </p:pic>
      <p:sp>
        <p:nvSpPr>
          <p:cNvPr id="2" name="Nadpis 1">
            <a:extLst>
              <a:ext uri="{FF2B5EF4-FFF2-40B4-BE49-F238E27FC236}">
                <a16:creationId xmlns:a16="http://schemas.microsoft.com/office/drawing/2014/main" id="{0F11A5C3-4F7A-B3E5-9DDF-D275D4B851E8}"/>
              </a:ext>
            </a:extLst>
          </p:cNvPr>
          <p:cNvSpPr>
            <a:spLocks noGrp="1"/>
          </p:cNvSpPr>
          <p:nvPr>
            <p:ph type="title"/>
          </p:nvPr>
        </p:nvSpPr>
        <p:spPr>
          <a:xfrm>
            <a:off x="838200" y="365125"/>
            <a:ext cx="3733800" cy="3172401"/>
          </a:xfrm>
        </p:spPr>
        <p:txBody>
          <a:bodyPr>
            <a:normAutofit/>
          </a:bodyPr>
          <a:lstStyle/>
          <a:p>
            <a:r>
              <a:rPr lang="cs-CZ" sz="2800" dirty="0" err="1"/>
              <a:t>Mendelssohn</a:t>
            </a:r>
            <a:r>
              <a:rPr lang="cs-CZ" sz="2800" dirty="0"/>
              <a:t>, </a:t>
            </a:r>
            <a:r>
              <a:rPr lang="cs-CZ" sz="2800" dirty="0" err="1"/>
              <a:t>Lavater</a:t>
            </a:r>
            <a:r>
              <a:rPr lang="cs-CZ" sz="2800" dirty="0"/>
              <a:t> a </a:t>
            </a:r>
            <a:r>
              <a:rPr lang="cs-CZ" sz="2800" dirty="0" err="1"/>
              <a:t>Lessing</a:t>
            </a:r>
            <a:br>
              <a:rPr lang="cs-CZ" sz="2000" dirty="0"/>
            </a:br>
            <a:br>
              <a:rPr lang="cs-CZ" sz="2000" dirty="0"/>
            </a:br>
            <a:r>
              <a:rPr lang="cs-CZ" sz="2000" dirty="0"/>
              <a:t>Moritz Daniel </a:t>
            </a:r>
            <a:r>
              <a:rPr lang="cs-CZ" sz="2000" dirty="0" err="1"/>
              <a:t>Oppenheim</a:t>
            </a:r>
            <a:r>
              <a:rPr lang="cs-CZ" sz="2000" dirty="0"/>
              <a:t> (1856)</a:t>
            </a:r>
          </a:p>
        </p:txBody>
      </p:sp>
    </p:spTree>
    <p:extLst>
      <p:ext uri="{BB962C8B-B14F-4D97-AF65-F5344CB8AC3E}">
        <p14:creationId xmlns:p14="http://schemas.microsoft.com/office/powerpoint/2010/main" val="200007947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44B184-EA01-A216-F5F9-E11802197B01}"/>
              </a:ext>
            </a:extLst>
          </p:cNvPr>
          <p:cNvSpPr>
            <a:spLocks noGrp="1"/>
          </p:cNvSpPr>
          <p:nvPr>
            <p:ph type="title"/>
          </p:nvPr>
        </p:nvSpPr>
        <p:spPr/>
        <p:txBody>
          <a:bodyPr>
            <a:normAutofit/>
          </a:bodyPr>
          <a:lstStyle/>
          <a:p>
            <a:r>
              <a:rPr lang="he-IL" sz="3600" dirty="0"/>
              <a:t>אסף גברון</a:t>
            </a:r>
            <a:endParaRPr lang="cs-CZ" sz="3600" dirty="0"/>
          </a:p>
        </p:txBody>
      </p:sp>
      <p:sp>
        <p:nvSpPr>
          <p:cNvPr id="3" name="Zástupný obsah 2">
            <a:extLst>
              <a:ext uri="{FF2B5EF4-FFF2-40B4-BE49-F238E27FC236}">
                <a16:creationId xmlns:a16="http://schemas.microsoft.com/office/drawing/2014/main" id="{0702ED9A-FF6D-9A39-AF5D-21A56EBB0192}"/>
              </a:ext>
            </a:extLst>
          </p:cNvPr>
          <p:cNvSpPr>
            <a:spLocks noGrp="1"/>
          </p:cNvSpPr>
          <p:nvPr>
            <p:ph idx="1"/>
          </p:nvPr>
        </p:nvSpPr>
        <p:spPr/>
        <p:txBody>
          <a:bodyPr/>
          <a:lstStyle/>
          <a:p>
            <a:r>
              <a:rPr lang="he-IL" dirty="0"/>
              <a:t>תנין פיגוע</a:t>
            </a:r>
          </a:p>
          <a:p>
            <a:r>
              <a:rPr lang="he-IL" dirty="0"/>
              <a:t>הגבעה</a:t>
            </a:r>
            <a:endParaRPr lang="cs-CZ" dirty="0"/>
          </a:p>
        </p:txBody>
      </p:sp>
      <p:pic>
        <p:nvPicPr>
          <p:cNvPr id="5" name="Obrázek 4">
            <a:extLst>
              <a:ext uri="{FF2B5EF4-FFF2-40B4-BE49-F238E27FC236}">
                <a16:creationId xmlns:a16="http://schemas.microsoft.com/office/drawing/2014/main" id="{1C47E21B-111A-46B6-0C3E-C19310CA83A2}"/>
              </a:ext>
            </a:extLst>
          </p:cNvPr>
          <p:cNvPicPr>
            <a:picLocks noChangeAspect="1"/>
          </p:cNvPicPr>
          <p:nvPr/>
        </p:nvPicPr>
        <p:blipFill>
          <a:blip r:embed="rId2"/>
          <a:stretch>
            <a:fillRect/>
          </a:stretch>
        </p:blipFill>
        <p:spPr>
          <a:xfrm>
            <a:off x="8075894" y="365125"/>
            <a:ext cx="3613186" cy="5018314"/>
          </a:xfrm>
          <a:prstGeom prst="rect">
            <a:avLst/>
          </a:prstGeom>
        </p:spPr>
      </p:pic>
      <p:pic>
        <p:nvPicPr>
          <p:cNvPr id="1026" name="Picture 2" descr="Smrt v zádech - Asaf Gavron | Databáze knih">
            <a:extLst>
              <a:ext uri="{FF2B5EF4-FFF2-40B4-BE49-F238E27FC236}">
                <a16:creationId xmlns:a16="http://schemas.microsoft.com/office/drawing/2014/main" id="{8F7E0240-B5F4-4D25-162B-A4CACFB90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9188" y="146164"/>
            <a:ext cx="2381250" cy="36385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הידרומניה - אסף גברון">
            <a:extLst>
              <a:ext uri="{FF2B5EF4-FFF2-40B4-BE49-F238E27FC236}">
                <a16:creationId xmlns:a16="http://schemas.microsoft.com/office/drawing/2014/main" id="{86FE07DB-8DE8-D955-B1FC-8BE926BE6B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9316" y="2673349"/>
            <a:ext cx="2304416" cy="3638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1246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AEFB07-5FDC-2C98-7C39-D064E58137A6}"/>
              </a:ext>
            </a:extLst>
          </p:cNvPr>
          <p:cNvSpPr>
            <a:spLocks noGrp="1"/>
          </p:cNvSpPr>
          <p:nvPr>
            <p:ph type="title"/>
          </p:nvPr>
        </p:nvSpPr>
        <p:spPr>
          <a:xfrm>
            <a:off x="283029" y="365126"/>
            <a:ext cx="11070771" cy="603704"/>
          </a:xfrm>
        </p:spPr>
        <p:txBody>
          <a:bodyPr>
            <a:normAutofit fontScale="90000"/>
          </a:bodyPr>
          <a:lstStyle/>
          <a:p>
            <a:r>
              <a:rPr lang="he-IL" dirty="0"/>
              <a:t>אשכול נבו</a:t>
            </a:r>
            <a:endParaRPr lang="cs-CZ" dirty="0"/>
          </a:p>
        </p:txBody>
      </p:sp>
      <p:pic>
        <p:nvPicPr>
          <p:cNvPr id="2050" name="Picture 2" descr="Search results for אשכול נבו - Queens Public Library - OverDrive">
            <a:extLst>
              <a:ext uri="{FF2B5EF4-FFF2-40B4-BE49-F238E27FC236}">
                <a16:creationId xmlns:a16="http://schemas.microsoft.com/office/drawing/2014/main" id="{88DD7B92-6DCE-8AE6-6243-D41CF683DC5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7599" y="365125"/>
            <a:ext cx="4615543" cy="61540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לב רעב - אשכול נבו">
            <a:extLst>
              <a:ext uri="{FF2B5EF4-FFF2-40B4-BE49-F238E27FC236}">
                <a16:creationId xmlns:a16="http://schemas.microsoft.com/office/drawing/2014/main" id="{6CF3BE31-D1B3-68EE-A13E-A3A8415B66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5553" y="365125"/>
            <a:ext cx="2862769" cy="452346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ארבעה בתים וגעגוע/ אשכול נבו | תולעת ספרים">
            <a:extLst>
              <a:ext uri="{FF2B5EF4-FFF2-40B4-BE49-F238E27FC236}">
                <a16:creationId xmlns:a16="http://schemas.microsoft.com/office/drawing/2014/main" id="{27CA59A6-5EEE-862F-6044-011E144DEF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544" y="1212396"/>
            <a:ext cx="3520405" cy="5562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7746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Poslední interview - Eškol Nevo | Databáze knih">
            <a:extLst>
              <a:ext uri="{FF2B5EF4-FFF2-40B4-BE49-F238E27FC236}">
                <a16:creationId xmlns:a16="http://schemas.microsoft.com/office/drawing/2014/main" id="{759C6097-1433-7C1A-BC53-93E354F4463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37890" y="387804"/>
            <a:ext cx="2381250" cy="34480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Čtyři domovy a stesk - Eškol Nevo | KOSMAS.cz - vaše internetové  knihkupectví">
            <a:extLst>
              <a:ext uri="{FF2B5EF4-FFF2-40B4-BE49-F238E27FC236}">
                <a16:creationId xmlns:a16="http://schemas.microsoft.com/office/drawing/2014/main" id="{05952491-0F2E-8256-FD57-901356B294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6571" y="1119868"/>
            <a:ext cx="3000375"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Kniha Tři patra - Trh knih - online antikvariát">
            <a:extLst>
              <a:ext uri="{FF2B5EF4-FFF2-40B4-BE49-F238E27FC236}">
                <a16:creationId xmlns:a16="http://schemas.microsoft.com/office/drawing/2014/main" id="{D96BB790-A69B-1208-B59D-DA0218B0FE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945" y="816418"/>
            <a:ext cx="3335111" cy="4695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5410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EB4ACE-E7A1-FDFE-0D5B-BBA2CEDB5843}"/>
              </a:ext>
            </a:extLst>
          </p:cNvPr>
          <p:cNvSpPr>
            <a:spLocks noGrp="1"/>
          </p:cNvSpPr>
          <p:nvPr>
            <p:ph type="title"/>
          </p:nvPr>
        </p:nvSpPr>
        <p:spPr/>
        <p:txBody>
          <a:bodyPr/>
          <a:lstStyle/>
          <a:p>
            <a:r>
              <a:rPr lang="cs-CZ" dirty="0" err="1"/>
              <a:t>Aharon</a:t>
            </a:r>
            <a:r>
              <a:rPr lang="cs-CZ" dirty="0"/>
              <a:t> </a:t>
            </a:r>
            <a:r>
              <a:rPr lang="cs-CZ" dirty="0" err="1"/>
              <a:t>Appelfeld</a:t>
            </a:r>
            <a:endParaRPr lang="cs-CZ" dirty="0"/>
          </a:p>
        </p:txBody>
      </p:sp>
      <p:pic>
        <p:nvPicPr>
          <p:cNvPr id="4098" name="Picture 2" descr="The Paris Review - Aharon Appelfeld: “You cannot be a writer of death”">
            <a:extLst>
              <a:ext uri="{FF2B5EF4-FFF2-40B4-BE49-F238E27FC236}">
                <a16:creationId xmlns:a16="http://schemas.microsoft.com/office/drawing/2014/main" id="{C3BC4198-426F-D08C-5094-FAB1A9F6672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65882" y="2012474"/>
            <a:ext cx="6460236" cy="3977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8918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E96F84-7908-1C3E-F17F-AB0DC4635165}"/>
              </a:ext>
            </a:extLst>
          </p:cNvPr>
          <p:cNvSpPr>
            <a:spLocks noGrp="1"/>
          </p:cNvSpPr>
          <p:nvPr>
            <p:ph type="title"/>
          </p:nvPr>
        </p:nvSpPr>
        <p:spPr/>
        <p:txBody>
          <a:bodyPr/>
          <a:lstStyle/>
          <a:p>
            <a:endParaRPr lang="cs-CZ"/>
          </a:p>
        </p:txBody>
      </p:sp>
      <p:pic>
        <p:nvPicPr>
          <p:cNvPr id="5122" name="Picture 2" descr="Aharon Appelfeld | Knihy Dobrovský">
            <a:extLst>
              <a:ext uri="{FF2B5EF4-FFF2-40B4-BE49-F238E27FC236}">
                <a16:creationId xmlns:a16="http://schemas.microsoft.com/office/drawing/2014/main" id="{56677F00-2CF7-E346-3D19-B39B81CB096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438022" y="365125"/>
            <a:ext cx="2395539" cy="3611365"/>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aharon appelfeld - Zbozi.cz">
            <a:extLst>
              <a:ext uri="{FF2B5EF4-FFF2-40B4-BE49-F238E27FC236}">
                <a16:creationId xmlns:a16="http://schemas.microsoft.com/office/drawing/2014/main" id="{8D255165-5753-43E0-6713-03F28E15015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6" descr="aharon appelfeld - Zbozi.cz">
            <a:extLst>
              <a:ext uri="{FF2B5EF4-FFF2-40B4-BE49-F238E27FC236}">
                <a16:creationId xmlns:a16="http://schemas.microsoft.com/office/drawing/2014/main" id="{63691D65-C89C-2284-CB15-19D687E0981B}"/>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7" name="Obrázek 6">
            <a:extLst>
              <a:ext uri="{FF2B5EF4-FFF2-40B4-BE49-F238E27FC236}">
                <a16:creationId xmlns:a16="http://schemas.microsoft.com/office/drawing/2014/main" id="{AA4822A8-BE11-6308-16FA-29AB13794014}"/>
              </a:ext>
            </a:extLst>
          </p:cNvPr>
          <p:cNvPicPr>
            <a:picLocks noChangeAspect="1"/>
          </p:cNvPicPr>
          <p:nvPr/>
        </p:nvPicPr>
        <p:blipFill>
          <a:blip r:embed="rId3"/>
          <a:stretch>
            <a:fillRect/>
          </a:stretch>
        </p:blipFill>
        <p:spPr>
          <a:xfrm>
            <a:off x="2663072" y="365125"/>
            <a:ext cx="6561056" cy="4944359"/>
          </a:xfrm>
          <a:prstGeom prst="rect">
            <a:avLst/>
          </a:prstGeom>
        </p:spPr>
      </p:pic>
      <p:pic>
        <p:nvPicPr>
          <p:cNvPr id="5130" name="Picture 10" descr="Květy temnoty - Aharon Appelfeld | Databáze knih">
            <a:extLst>
              <a:ext uri="{FF2B5EF4-FFF2-40B4-BE49-F238E27FC236}">
                <a16:creationId xmlns:a16="http://schemas.microsoft.com/office/drawing/2014/main" id="{C8A9C863-C404-2F8D-7C9C-AA33537A8E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439" y="135786"/>
            <a:ext cx="3388311" cy="5231552"/>
          </a:xfrm>
          <a:prstGeom prst="rect">
            <a:avLst/>
          </a:prstGeom>
          <a:noFill/>
          <a:extLst>
            <a:ext uri="{909E8E84-426E-40DD-AFC4-6F175D3DCCD1}">
              <a14:hiddenFill xmlns:a14="http://schemas.microsoft.com/office/drawing/2010/main">
                <a:solidFill>
                  <a:srgbClr val="FFFFFF"/>
                </a:solidFill>
              </a14:hiddenFill>
            </a:ext>
          </a:extLst>
        </p:spPr>
      </p:pic>
      <p:pic>
        <p:nvPicPr>
          <p:cNvPr id="5132" name="Picture 12" descr="O holčičce z jiného světa - Aharon Appelfeld | Databáze knih">
            <a:extLst>
              <a:ext uri="{FF2B5EF4-FFF2-40B4-BE49-F238E27FC236}">
                <a16:creationId xmlns:a16="http://schemas.microsoft.com/office/drawing/2014/main" id="{B0493A90-8ACE-05D9-CD19-780364FC8C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4829" y="3226206"/>
            <a:ext cx="2235499" cy="3563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8439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DD1F66-A2D8-353D-2E49-0DBEB3A53476}"/>
              </a:ext>
            </a:extLst>
          </p:cNvPr>
          <p:cNvSpPr>
            <a:spLocks noGrp="1"/>
          </p:cNvSpPr>
          <p:nvPr>
            <p:ph type="title"/>
          </p:nvPr>
        </p:nvSpPr>
        <p:spPr/>
        <p:txBody>
          <a:bodyPr/>
          <a:lstStyle/>
          <a:p>
            <a:r>
              <a:rPr lang="he-IL" dirty="0"/>
              <a:t>א. ב. יהושע</a:t>
            </a:r>
            <a:endParaRPr lang="cs-CZ" dirty="0"/>
          </a:p>
        </p:txBody>
      </p:sp>
      <p:pic>
        <p:nvPicPr>
          <p:cNvPr id="6146" name="Picture 2" descr="Cesta na konec tisíciletí - Avraham B. Jehošua | Knihy Dobrovský">
            <a:extLst>
              <a:ext uri="{FF2B5EF4-FFF2-40B4-BE49-F238E27FC236}">
                <a16:creationId xmlns:a16="http://schemas.microsoft.com/office/drawing/2014/main" id="{396BEEDA-78B2-95B7-5B34-FCA8C91E4C2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34217" y="166057"/>
            <a:ext cx="2400300" cy="3371850"/>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A143B761-66C9-A430-0703-7DD3FDE11CD5}"/>
              </a:ext>
            </a:extLst>
          </p:cNvPr>
          <p:cNvPicPr>
            <a:picLocks noChangeAspect="1"/>
          </p:cNvPicPr>
          <p:nvPr/>
        </p:nvPicPr>
        <p:blipFill>
          <a:blip r:embed="rId3"/>
          <a:stretch>
            <a:fillRect/>
          </a:stretch>
        </p:blipFill>
        <p:spPr>
          <a:xfrm>
            <a:off x="5960023" y="347032"/>
            <a:ext cx="2381250" cy="3190875"/>
          </a:xfrm>
          <a:prstGeom prst="rect">
            <a:avLst/>
          </a:prstGeom>
        </p:spPr>
      </p:pic>
      <p:pic>
        <p:nvPicPr>
          <p:cNvPr id="5" name="Obrázek 4">
            <a:extLst>
              <a:ext uri="{FF2B5EF4-FFF2-40B4-BE49-F238E27FC236}">
                <a16:creationId xmlns:a16="http://schemas.microsoft.com/office/drawing/2014/main" id="{74DB71F1-71A4-4842-0B2F-1A203ACC7AB1}"/>
              </a:ext>
            </a:extLst>
          </p:cNvPr>
          <p:cNvPicPr>
            <a:picLocks noChangeAspect="1"/>
          </p:cNvPicPr>
          <p:nvPr/>
        </p:nvPicPr>
        <p:blipFill>
          <a:blip r:embed="rId4"/>
          <a:stretch>
            <a:fillRect/>
          </a:stretch>
        </p:blipFill>
        <p:spPr>
          <a:xfrm>
            <a:off x="519112" y="1690688"/>
            <a:ext cx="2466975" cy="3476625"/>
          </a:xfrm>
          <a:prstGeom prst="rect">
            <a:avLst/>
          </a:prstGeom>
        </p:spPr>
      </p:pic>
      <p:pic>
        <p:nvPicPr>
          <p:cNvPr id="6" name="Obrázek 5">
            <a:extLst>
              <a:ext uri="{FF2B5EF4-FFF2-40B4-BE49-F238E27FC236}">
                <a16:creationId xmlns:a16="http://schemas.microsoft.com/office/drawing/2014/main" id="{8B97F909-9DC2-E89F-9E4F-D0E5196DD95D}"/>
              </a:ext>
            </a:extLst>
          </p:cNvPr>
          <p:cNvPicPr>
            <a:picLocks noChangeAspect="1"/>
          </p:cNvPicPr>
          <p:nvPr/>
        </p:nvPicPr>
        <p:blipFill>
          <a:blip r:embed="rId5"/>
          <a:stretch>
            <a:fillRect/>
          </a:stretch>
        </p:blipFill>
        <p:spPr>
          <a:xfrm>
            <a:off x="3174206" y="3524250"/>
            <a:ext cx="2381250" cy="3286125"/>
          </a:xfrm>
          <a:prstGeom prst="rect">
            <a:avLst/>
          </a:prstGeom>
        </p:spPr>
      </p:pic>
      <p:sp>
        <p:nvSpPr>
          <p:cNvPr id="3" name="AutoShape 2" descr="הכלה המשחררת / אברהם ב. יהושע - החתול החכם">
            <a:extLst>
              <a:ext uri="{FF2B5EF4-FFF2-40B4-BE49-F238E27FC236}">
                <a16:creationId xmlns:a16="http://schemas.microsoft.com/office/drawing/2014/main" id="{E16D2C93-5950-F156-237B-17B1C4AE467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26675361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6" descr="הכלה המשחררת / אברהם ב. יהושע - החתול החכם">
            <a:extLst>
              <a:ext uri="{FF2B5EF4-FFF2-40B4-BE49-F238E27FC236}">
                <a16:creationId xmlns:a16="http://schemas.microsoft.com/office/drawing/2014/main" id="{406A2175-781A-62EB-B277-B893FF7B0ACB}"/>
              </a:ext>
            </a:extLst>
          </p:cNvPr>
          <p:cNvSpPr>
            <a:spLocks noGrp="1" noChangeAspect="1" noChangeArrowheads="1"/>
          </p:cNvSpPr>
          <p:nvPr>
            <p:ph type="title"/>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4106" name="Picture 10" descr="ספר סיפורת &quot;הכלה המשחררת&quot; מאת אברהם ב. יהושע | הספריה החדשה, 2011 ...">
            <a:extLst>
              <a:ext uri="{FF2B5EF4-FFF2-40B4-BE49-F238E27FC236}">
                <a16:creationId xmlns:a16="http://schemas.microsoft.com/office/drawing/2014/main" id="{9FAD43FF-EBB5-774B-396D-BDD39BA715B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17130" y="134239"/>
            <a:ext cx="3935730" cy="6198775"/>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Osvobozená nevěsta - Avraham B. Jehošua | KOSMAS.cz - online knihkupectví">
            <a:extLst>
              <a:ext uri="{FF2B5EF4-FFF2-40B4-BE49-F238E27FC236}">
                <a16:creationId xmlns:a16="http://schemas.microsoft.com/office/drawing/2014/main" id="{9A5105C0-7358-052D-2AC8-DE49131BB4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7193" y="262890"/>
            <a:ext cx="3000375" cy="422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586909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EF6EEF-A3F0-77AC-CB52-A2CB4B5BB972}"/>
              </a:ext>
            </a:extLst>
          </p:cNvPr>
          <p:cNvSpPr>
            <a:spLocks noGrp="1"/>
          </p:cNvSpPr>
          <p:nvPr>
            <p:ph type="title"/>
          </p:nvPr>
        </p:nvSpPr>
        <p:spPr>
          <a:xfrm>
            <a:off x="141402" y="0"/>
            <a:ext cx="11212398" cy="1414022"/>
          </a:xfrm>
        </p:spPr>
        <p:txBody>
          <a:bodyPr/>
          <a:lstStyle/>
          <a:p>
            <a:r>
              <a:rPr lang="he-IL" dirty="0"/>
              <a:t>עמוס עז</a:t>
            </a:r>
            <a:endParaRPr lang="cs-CZ" dirty="0"/>
          </a:p>
        </p:txBody>
      </p:sp>
      <p:pic>
        <p:nvPicPr>
          <p:cNvPr id="4" name="Zástupný obsah 3">
            <a:extLst>
              <a:ext uri="{FF2B5EF4-FFF2-40B4-BE49-F238E27FC236}">
                <a16:creationId xmlns:a16="http://schemas.microsoft.com/office/drawing/2014/main" id="{69B917C3-4F55-67D5-225F-F06983AB6E7E}"/>
              </a:ext>
            </a:extLst>
          </p:cNvPr>
          <p:cNvPicPr>
            <a:picLocks noGrp="1" noChangeAspect="1"/>
          </p:cNvPicPr>
          <p:nvPr>
            <p:ph idx="1"/>
          </p:nvPr>
        </p:nvPicPr>
        <p:blipFill>
          <a:blip r:embed="rId2"/>
          <a:stretch>
            <a:fillRect/>
          </a:stretch>
        </p:blipFill>
        <p:spPr>
          <a:xfrm>
            <a:off x="9669348" y="117843"/>
            <a:ext cx="2381250" cy="3581400"/>
          </a:xfrm>
          <a:prstGeom prst="rect">
            <a:avLst/>
          </a:prstGeom>
        </p:spPr>
      </p:pic>
      <p:pic>
        <p:nvPicPr>
          <p:cNvPr id="5" name="Obrázek 4">
            <a:extLst>
              <a:ext uri="{FF2B5EF4-FFF2-40B4-BE49-F238E27FC236}">
                <a16:creationId xmlns:a16="http://schemas.microsoft.com/office/drawing/2014/main" id="{C7537638-742D-A906-D0D6-9F5501FC1107}"/>
              </a:ext>
            </a:extLst>
          </p:cNvPr>
          <p:cNvPicPr>
            <a:picLocks noChangeAspect="1"/>
          </p:cNvPicPr>
          <p:nvPr/>
        </p:nvPicPr>
        <p:blipFill>
          <a:blip r:embed="rId3"/>
          <a:stretch>
            <a:fillRect/>
          </a:stretch>
        </p:blipFill>
        <p:spPr>
          <a:xfrm>
            <a:off x="7184157" y="117843"/>
            <a:ext cx="1952625" cy="2857500"/>
          </a:xfrm>
          <a:prstGeom prst="rect">
            <a:avLst/>
          </a:prstGeom>
        </p:spPr>
      </p:pic>
      <p:pic>
        <p:nvPicPr>
          <p:cNvPr id="6" name="Obrázek 5">
            <a:extLst>
              <a:ext uri="{FF2B5EF4-FFF2-40B4-BE49-F238E27FC236}">
                <a16:creationId xmlns:a16="http://schemas.microsoft.com/office/drawing/2014/main" id="{D60298D0-4FD5-E766-5349-CB191DBC1EA8}"/>
              </a:ext>
            </a:extLst>
          </p:cNvPr>
          <p:cNvPicPr>
            <a:picLocks noChangeAspect="1"/>
          </p:cNvPicPr>
          <p:nvPr/>
        </p:nvPicPr>
        <p:blipFill>
          <a:blip r:embed="rId4"/>
          <a:stretch>
            <a:fillRect/>
          </a:stretch>
        </p:blipFill>
        <p:spPr>
          <a:xfrm>
            <a:off x="5007844" y="398184"/>
            <a:ext cx="1790700" cy="2762250"/>
          </a:xfrm>
          <a:prstGeom prst="rect">
            <a:avLst/>
          </a:prstGeom>
        </p:spPr>
      </p:pic>
      <p:pic>
        <p:nvPicPr>
          <p:cNvPr id="7" name="Obrázek 6">
            <a:extLst>
              <a:ext uri="{FF2B5EF4-FFF2-40B4-BE49-F238E27FC236}">
                <a16:creationId xmlns:a16="http://schemas.microsoft.com/office/drawing/2014/main" id="{1DEC88B2-E5CD-508C-3B07-D2EC771402CF}"/>
              </a:ext>
            </a:extLst>
          </p:cNvPr>
          <p:cNvPicPr>
            <a:picLocks noChangeAspect="1"/>
          </p:cNvPicPr>
          <p:nvPr/>
        </p:nvPicPr>
        <p:blipFill>
          <a:blip r:embed="rId5"/>
          <a:stretch>
            <a:fillRect/>
          </a:stretch>
        </p:blipFill>
        <p:spPr>
          <a:xfrm>
            <a:off x="397104" y="1414022"/>
            <a:ext cx="2819400" cy="4381500"/>
          </a:xfrm>
          <a:prstGeom prst="rect">
            <a:avLst/>
          </a:prstGeom>
        </p:spPr>
      </p:pic>
      <p:pic>
        <p:nvPicPr>
          <p:cNvPr id="8" name="Obrázek 7">
            <a:extLst>
              <a:ext uri="{FF2B5EF4-FFF2-40B4-BE49-F238E27FC236}">
                <a16:creationId xmlns:a16="http://schemas.microsoft.com/office/drawing/2014/main" id="{D70D7721-4D7E-0CCD-EFFB-196D38147D85}"/>
              </a:ext>
            </a:extLst>
          </p:cNvPr>
          <p:cNvPicPr>
            <a:picLocks noChangeAspect="1"/>
          </p:cNvPicPr>
          <p:nvPr/>
        </p:nvPicPr>
        <p:blipFill>
          <a:blip r:embed="rId6"/>
          <a:stretch>
            <a:fillRect/>
          </a:stretch>
        </p:blipFill>
        <p:spPr>
          <a:xfrm>
            <a:off x="3130756" y="3429000"/>
            <a:ext cx="1962837" cy="3163631"/>
          </a:xfrm>
          <a:prstGeom prst="rect">
            <a:avLst/>
          </a:prstGeom>
        </p:spPr>
      </p:pic>
      <p:pic>
        <p:nvPicPr>
          <p:cNvPr id="9" name="Obrázek 8">
            <a:extLst>
              <a:ext uri="{FF2B5EF4-FFF2-40B4-BE49-F238E27FC236}">
                <a16:creationId xmlns:a16="http://schemas.microsoft.com/office/drawing/2014/main" id="{FA0CFF41-36E8-E1C0-93FB-D02E0C60C238}"/>
              </a:ext>
            </a:extLst>
          </p:cNvPr>
          <p:cNvPicPr>
            <a:picLocks noChangeAspect="1"/>
          </p:cNvPicPr>
          <p:nvPr/>
        </p:nvPicPr>
        <p:blipFill>
          <a:blip r:embed="rId7"/>
          <a:stretch>
            <a:fillRect/>
          </a:stretch>
        </p:blipFill>
        <p:spPr>
          <a:xfrm>
            <a:off x="5626159" y="3245488"/>
            <a:ext cx="2338238" cy="3666357"/>
          </a:xfrm>
          <a:prstGeom prst="rect">
            <a:avLst/>
          </a:prstGeom>
        </p:spPr>
      </p:pic>
      <p:pic>
        <p:nvPicPr>
          <p:cNvPr id="10" name="Obrázek 9">
            <a:extLst>
              <a:ext uri="{FF2B5EF4-FFF2-40B4-BE49-F238E27FC236}">
                <a16:creationId xmlns:a16="http://schemas.microsoft.com/office/drawing/2014/main" id="{17BE11F6-B7D0-E398-5A6B-9834FA26010C}"/>
              </a:ext>
            </a:extLst>
          </p:cNvPr>
          <p:cNvPicPr>
            <a:picLocks noChangeAspect="1"/>
          </p:cNvPicPr>
          <p:nvPr/>
        </p:nvPicPr>
        <p:blipFill>
          <a:blip r:embed="rId8"/>
          <a:stretch>
            <a:fillRect/>
          </a:stretch>
        </p:blipFill>
        <p:spPr>
          <a:xfrm>
            <a:off x="7827245" y="3160434"/>
            <a:ext cx="2381250" cy="3629025"/>
          </a:xfrm>
          <a:prstGeom prst="rect">
            <a:avLst/>
          </a:prstGeom>
        </p:spPr>
      </p:pic>
    </p:spTree>
    <p:extLst>
      <p:ext uri="{BB962C8B-B14F-4D97-AF65-F5344CB8AC3E}">
        <p14:creationId xmlns:p14="http://schemas.microsoft.com/office/powerpoint/2010/main" val="242769530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E5529A-C5CE-257D-6713-F2666FC39D43}"/>
              </a:ext>
            </a:extLst>
          </p:cNvPr>
          <p:cNvSpPr>
            <a:spLocks noGrp="1"/>
          </p:cNvSpPr>
          <p:nvPr>
            <p:ph type="title"/>
          </p:nvPr>
        </p:nvSpPr>
        <p:spPr/>
        <p:txBody>
          <a:bodyPr/>
          <a:lstStyle/>
          <a:p>
            <a:endParaRPr lang="cs-CZ"/>
          </a:p>
        </p:txBody>
      </p:sp>
      <p:pic>
        <p:nvPicPr>
          <p:cNvPr id="4" name="Zástupný obsah 3">
            <a:extLst>
              <a:ext uri="{FF2B5EF4-FFF2-40B4-BE49-F238E27FC236}">
                <a16:creationId xmlns:a16="http://schemas.microsoft.com/office/drawing/2014/main" id="{C56111E2-2CFF-7261-5078-847684E0FC4F}"/>
              </a:ext>
            </a:extLst>
          </p:cNvPr>
          <p:cNvPicPr>
            <a:picLocks noGrp="1" noChangeAspect="1"/>
          </p:cNvPicPr>
          <p:nvPr>
            <p:ph idx="1"/>
          </p:nvPr>
        </p:nvPicPr>
        <p:blipFill>
          <a:blip r:embed="rId2"/>
          <a:stretch>
            <a:fillRect/>
          </a:stretch>
        </p:blipFill>
        <p:spPr>
          <a:xfrm>
            <a:off x="7298434" y="628421"/>
            <a:ext cx="3119238" cy="4351338"/>
          </a:xfrm>
          <a:prstGeom prst="rect">
            <a:avLst/>
          </a:prstGeom>
        </p:spPr>
      </p:pic>
    </p:spTree>
    <p:extLst>
      <p:ext uri="{BB962C8B-B14F-4D97-AF65-F5344CB8AC3E}">
        <p14:creationId xmlns:p14="http://schemas.microsoft.com/office/powerpoint/2010/main" val="397756790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72018E1B-E0B9-4440-AFF3-4112E50A2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E3D934F7-78D0-A653-B754-B9F42329871E}"/>
              </a:ext>
            </a:extLst>
          </p:cNvPr>
          <p:cNvSpPr>
            <a:spLocks noGrp="1"/>
          </p:cNvSpPr>
          <p:nvPr>
            <p:ph type="title"/>
          </p:nvPr>
        </p:nvSpPr>
        <p:spPr>
          <a:xfrm>
            <a:off x="841248" y="3521646"/>
            <a:ext cx="10506456" cy="1485514"/>
          </a:xfrm>
        </p:spPr>
        <p:txBody>
          <a:bodyPr vert="horz" lIns="91440" tIns="45720" rIns="91440" bIns="45720" rtlCol="0" anchor="b">
            <a:normAutofit/>
          </a:bodyPr>
          <a:lstStyle/>
          <a:p>
            <a:pPr algn="ctr"/>
            <a:endParaRPr lang="en-US" sz="5200" kern="1200">
              <a:solidFill>
                <a:schemeClr val="tx1"/>
              </a:solidFill>
              <a:latin typeface="+mj-lt"/>
              <a:ea typeface="+mj-ea"/>
              <a:cs typeface="+mj-cs"/>
            </a:endParaRPr>
          </a:p>
        </p:txBody>
      </p:sp>
      <p:pic>
        <p:nvPicPr>
          <p:cNvPr id="1036" name="Picture 12">
            <a:extLst>
              <a:ext uri="{FF2B5EF4-FFF2-40B4-BE49-F238E27FC236}">
                <a16:creationId xmlns:a16="http://schemas.microsoft.com/office/drawing/2014/main" id="{181B4140-6E49-03DA-DF52-4E96C8093E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283" r="3" b="3201"/>
          <a:stretch>
            <a:fillRect/>
          </a:stretch>
        </p:blipFill>
        <p:spPr bwMode="auto">
          <a:xfrm>
            <a:off x="184558" y="187900"/>
            <a:ext cx="2255462" cy="315523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קרן אקסודוס - נתן שחם | עברית - חנות ספרים">
            <a:extLst>
              <a:ext uri="{FF2B5EF4-FFF2-40B4-BE49-F238E27FC236}">
                <a16:creationId xmlns:a16="http://schemas.microsoft.com/office/drawing/2014/main" id="{4523B9D3-751F-1609-5E68-DBDE64C637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517" r="1" b="1"/>
          <a:stretch>
            <a:fillRect/>
          </a:stretch>
        </p:blipFill>
        <p:spPr bwMode="auto">
          <a:xfrm>
            <a:off x="2575696" y="187900"/>
            <a:ext cx="2255462" cy="3155238"/>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עצם אל עצמו / נתן שחם | נתן שחם הינו חתן פרס ישראל לספרות תש… | Flickr">
            <a:extLst>
              <a:ext uri="{FF2B5EF4-FFF2-40B4-BE49-F238E27FC236}">
                <a16:creationId xmlns:a16="http://schemas.microsoft.com/office/drawing/2014/main" id="{BE7BBDB0-44BE-B50E-C369-8635821415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695" r="1993" b="-1"/>
          <a:stretch>
            <a:fillRect/>
          </a:stretch>
        </p:blipFill>
        <p:spPr bwMode="auto">
          <a:xfrm>
            <a:off x="4966833" y="187900"/>
            <a:ext cx="2255462" cy="315523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ספר סיפורת &quot;עד המלך&quot; מאת נתן שחם | עם עובד, 1975 - סיון קוראת">
            <a:extLst>
              <a:ext uri="{FF2B5EF4-FFF2-40B4-BE49-F238E27FC236}">
                <a16:creationId xmlns:a16="http://schemas.microsoft.com/office/drawing/2014/main" id="{A47F5F6E-28BB-AEEF-B9B0-04630D1F1AB7}"/>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r="3" b="22013"/>
          <a:stretch>
            <a:fillRect/>
          </a:stretch>
        </p:blipFill>
        <p:spPr bwMode="auto">
          <a:xfrm>
            <a:off x="7357971" y="187900"/>
            <a:ext cx="2255462" cy="315523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Rosendorfovo kvarteto by Nathan Shaham | Goodreads">
            <a:extLst>
              <a:ext uri="{FF2B5EF4-FFF2-40B4-BE49-F238E27FC236}">
                <a16:creationId xmlns:a16="http://schemas.microsoft.com/office/drawing/2014/main" id="{F1DEDE99-CC7B-83BE-D250-5B06092C795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3" b="16766"/>
          <a:stretch>
            <a:fillRect/>
          </a:stretch>
        </p:blipFill>
        <p:spPr bwMode="auto">
          <a:xfrm>
            <a:off x="9749109" y="187900"/>
            <a:ext cx="2255462" cy="3155238"/>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עצם אל עצמו | נתן שחם - עם עובד">
            <a:extLst>
              <a:ext uri="{FF2B5EF4-FFF2-40B4-BE49-F238E27FC236}">
                <a16:creationId xmlns:a16="http://schemas.microsoft.com/office/drawing/2014/main" id="{135D4EF5-FA45-43B5-A0AC-16DD22970A5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5" name="AutoShape 6" descr="צלו של רוזנדורף | נתן שחם - עם עובד">
            <a:extLst>
              <a:ext uri="{FF2B5EF4-FFF2-40B4-BE49-F238E27FC236}">
                <a16:creationId xmlns:a16="http://schemas.microsoft.com/office/drawing/2014/main" id="{E89654F8-C190-E901-61A0-9A1817FF3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6" name="AutoShape 8" descr="צלו של רוזנדורף | נתן שחם - עם עובד">
            <a:extLst>
              <a:ext uri="{FF2B5EF4-FFF2-40B4-BE49-F238E27FC236}">
                <a16:creationId xmlns:a16="http://schemas.microsoft.com/office/drawing/2014/main" id="{241A798D-ADA1-A914-33E0-FF70B550C9F9}"/>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
        <p:nvSpPr>
          <p:cNvPr id="7" name="AutoShape 10">
            <a:extLst>
              <a:ext uri="{FF2B5EF4-FFF2-40B4-BE49-F238E27FC236}">
                <a16:creationId xmlns:a16="http://schemas.microsoft.com/office/drawing/2014/main" id="{75D9CEBB-5533-7ABA-76C1-2D1779A13642}"/>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spTree>
    <p:extLst>
      <p:ext uri="{BB962C8B-B14F-4D97-AF65-F5344CB8AC3E}">
        <p14:creationId xmlns:p14="http://schemas.microsoft.com/office/powerpoint/2010/main" val="1978414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284E602-4048-7760-CA23-901762C65122}"/>
              </a:ext>
            </a:extLst>
          </p:cNvPr>
          <p:cNvSpPr>
            <a:spLocks noGrp="1"/>
          </p:cNvSpPr>
          <p:nvPr>
            <p:ph idx="1"/>
          </p:nvPr>
        </p:nvSpPr>
        <p:spPr>
          <a:xfrm>
            <a:off x="83127" y="0"/>
            <a:ext cx="11270673" cy="6176963"/>
          </a:xfrm>
        </p:spPr>
        <p:txBody>
          <a:bodyPr/>
          <a:lstStyle/>
          <a:p>
            <a:r>
              <a:rPr lang="cs-CZ" i="1" dirty="0" err="1"/>
              <a:t>Biur</a:t>
            </a:r>
            <a:endParaRPr lang="cs-CZ" i="1" dirty="0"/>
          </a:p>
          <a:p>
            <a:r>
              <a:rPr lang="cs-CZ" i="1" dirty="0"/>
              <a:t>Ha-</a:t>
            </a:r>
            <a:r>
              <a:rPr lang="cs-CZ" i="1" dirty="0" err="1"/>
              <a:t>Measef</a:t>
            </a:r>
            <a:r>
              <a:rPr lang="cs-CZ" i="1" dirty="0"/>
              <a:t> </a:t>
            </a:r>
            <a:r>
              <a:rPr lang="cs-CZ" dirty="0"/>
              <a:t>(po vzoru </a:t>
            </a:r>
            <a:r>
              <a:rPr lang="cs-CZ" i="1" dirty="0" err="1"/>
              <a:t>Berliner</a:t>
            </a:r>
            <a:r>
              <a:rPr lang="cs-CZ" i="1" dirty="0"/>
              <a:t> </a:t>
            </a:r>
            <a:r>
              <a:rPr lang="cs-CZ" i="1" dirty="0" err="1"/>
              <a:t>Monatschrift</a:t>
            </a:r>
            <a:r>
              <a:rPr lang="cs-CZ" dirty="0"/>
              <a:t>)</a:t>
            </a:r>
          </a:p>
          <a:p>
            <a:r>
              <a:rPr lang="cs-CZ" sz="2400" dirty="0" err="1">
                <a:effectLst/>
                <a:ea typeface="Calibri" panose="020F0502020204030204" pitchFamily="34" charset="0"/>
              </a:rPr>
              <a:t>Mendelssohn</a:t>
            </a:r>
            <a:endParaRPr lang="he-IL" sz="2400" dirty="0">
              <a:effectLst/>
              <a:ea typeface="Calibri" panose="020F0502020204030204" pitchFamily="34" charset="0"/>
            </a:endParaRPr>
          </a:p>
          <a:p>
            <a:r>
              <a:rPr lang="cs-CZ" sz="2400" dirty="0" err="1">
                <a:effectLst/>
                <a:ea typeface="Calibri" panose="020F0502020204030204" pitchFamily="34" charset="0"/>
              </a:rPr>
              <a:t>Naftali</a:t>
            </a:r>
            <a:r>
              <a:rPr lang="cs-CZ" sz="2400" dirty="0">
                <a:effectLst/>
                <a:ea typeface="Calibri" panose="020F0502020204030204" pitchFamily="34" charset="0"/>
              </a:rPr>
              <a:t> Herz </a:t>
            </a:r>
            <a:r>
              <a:rPr lang="cs-CZ" sz="2400" dirty="0" err="1">
                <a:effectLst/>
                <a:ea typeface="Calibri" panose="020F0502020204030204" pitchFamily="34" charset="0"/>
              </a:rPr>
              <a:t>Wessely</a:t>
            </a:r>
            <a:endParaRPr lang="he-IL" sz="2400" dirty="0">
              <a:effectLst/>
              <a:ea typeface="Calibri" panose="020F0502020204030204" pitchFamily="34" charset="0"/>
            </a:endParaRPr>
          </a:p>
          <a:p>
            <a:r>
              <a:rPr lang="cs-CZ" sz="2400" dirty="0" err="1">
                <a:effectLst/>
                <a:ea typeface="Calibri" panose="020F0502020204030204" pitchFamily="34" charset="0"/>
              </a:rPr>
              <a:t>Solomon</a:t>
            </a:r>
            <a:r>
              <a:rPr lang="cs-CZ" sz="2400" dirty="0">
                <a:effectLst/>
                <a:ea typeface="Calibri" panose="020F0502020204030204" pitchFamily="34" charset="0"/>
              </a:rPr>
              <a:t> </a:t>
            </a:r>
            <a:r>
              <a:rPr lang="cs-CZ" sz="2400" dirty="0" err="1">
                <a:effectLst/>
                <a:ea typeface="Calibri" panose="020F0502020204030204" pitchFamily="34" charset="0"/>
              </a:rPr>
              <a:t>Maimon</a:t>
            </a:r>
            <a:endParaRPr lang="he-IL" sz="2400" dirty="0">
              <a:effectLst/>
              <a:ea typeface="Calibri" panose="020F0502020204030204" pitchFamily="34" charset="0"/>
            </a:endParaRPr>
          </a:p>
          <a:p>
            <a:r>
              <a:rPr lang="cs-CZ" sz="2400" dirty="0">
                <a:effectLst/>
                <a:ea typeface="Calibri" panose="020F0502020204030204" pitchFamily="34" charset="0"/>
              </a:rPr>
              <a:t>David Franco-</a:t>
            </a:r>
            <a:r>
              <a:rPr lang="cs-CZ" sz="2400" dirty="0" err="1">
                <a:effectLst/>
                <a:ea typeface="Calibri" panose="020F0502020204030204" pitchFamily="34" charset="0"/>
              </a:rPr>
              <a:t>Mendes</a:t>
            </a:r>
            <a:endParaRPr lang="he-IL" sz="2400" dirty="0">
              <a:effectLst/>
              <a:ea typeface="Calibri" panose="020F0502020204030204" pitchFamily="34" charset="0"/>
            </a:endParaRPr>
          </a:p>
          <a:p>
            <a:r>
              <a:rPr lang="cs-CZ" sz="2400" dirty="0">
                <a:effectLst/>
                <a:ea typeface="Calibri" panose="020F0502020204030204" pitchFamily="34" charset="0"/>
              </a:rPr>
              <a:t>Isaac </a:t>
            </a:r>
            <a:r>
              <a:rPr lang="cs-CZ" sz="2400" dirty="0" err="1">
                <a:effectLst/>
                <a:ea typeface="Calibri" panose="020F0502020204030204" pitchFamily="34" charset="0"/>
              </a:rPr>
              <a:t>Euchel</a:t>
            </a:r>
            <a:endParaRPr lang="he-IL" sz="2400" dirty="0">
              <a:effectLst/>
              <a:ea typeface="Calibri" panose="020F0502020204030204" pitchFamily="34" charset="0"/>
            </a:endParaRPr>
          </a:p>
          <a:p>
            <a:r>
              <a:rPr lang="cs-CZ" sz="2400" dirty="0">
                <a:effectLst/>
                <a:ea typeface="Calibri" panose="020F0502020204030204" pitchFamily="34" charset="0"/>
              </a:rPr>
              <a:t>Isaac </a:t>
            </a:r>
            <a:r>
              <a:rPr lang="cs-CZ" sz="2400" dirty="0" err="1">
                <a:effectLst/>
                <a:ea typeface="Calibri" panose="020F0502020204030204" pitchFamily="34" charset="0"/>
              </a:rPr>
              <a:t>Satanow</a:t>
            </a:r>
            <a:r>
              <a:rPr lang="cs-CZ" sz="2400" dirty="0">
                <a:effectLst/>
                <a:ea typeface="Calibri" panose="020F0502020204030204" pitchFamily="34" charset="0"/>
              </a:rPr>
              <a:t> a další</a:t>
            </a:r>
            <a:endParaRPr lang="cs-CZ" sz="2400" i="1" dirty="0"/>
          </a:p>
        </p:txBody>
      </p:sp>
      <p:pic>
        <p:nvPicPr>
          <p:cNvPr id="4" name="Obrázek 3">
            <a:extLst>
              <a:ext uri="{FF2B5EF4-FFF2-40B4-BE49-F238E27FC236}">
                <a16:creationId xmlns:a16="http://schemas.microsoft.com/office/drawing/2014/main" id="{3B0F931A-0FB3-842D-1B2B-9C768595E0E9}"/>
              </a:ext>
            </a:extLst>
          </p:cNvPr>
          <p:cNvPicPr>
            <a:picLocks noChangeAspect="1"/>
          </p:cNvPicPr>
          <p:nvPr/>
        </p:nvPicPr>
        <p:blipFill>
          <a:blip r:embed="rId2"/>
          <a:stretch>
            <a:fillRect/>
          </a:stretch>
        </p:blipFill>
        <p:spPr>
          <a:xfrm>
            <a:off x="6974318" y="1"/>
            <a:ext cx="3917393" cy="6816264"/>
          </a:xfrm>
          <a:prstGeom prst="rect">
            <a:avLst/>
          </a:prstGeom>
        </p:spPr>
      </p:pic>
      <p:pic>
        <p:nvPicPr>
          <p:cNvPr id="5" name="Obrázek 4">
            <a:extLst>
              <a:ext uri="{FF2B5EF4-FFF2-40B4-BE49-F238E27FC236}">
                <a16:creationId xmlns:a16="http://schemas.microsoft.com/office/drawing/2014/main" id="{CBB21E93-0DA9-7C05-7DCE-4C98920BEFB9}"/>
              </a:ext>
            </a:extLst>
          </p:cNvPr>
          <p:cNvPicPr>
            <a:picLocks noChangeAspect="1"/>
          </p:cNvPicPr>
          <p:nvPr/>
        </p:nvPicPr>
        <p:blipFill>
          <a:blip r:embed="rId3"/>
          <a:stretch>
            <a:fillRect/>
          </a:stretch>
        </p:blipFill>
        <p:spPr>
          <a:xfrm>
            <a:off x="3674914" y="2074139"/>
            <a:ext cx="3085537" cy="4492541"/>
          </a:xfrm>
          <a:prstGeom prst="rect">
            <a:avLst/>
          </a:prstGeom>
        </p:spPr>
      </p:pic>
    </p:spTree>
    <p:extLst>
      <p:ext uri="{BB962C8B-B14F-4D97-AF65-F5344CB8AC3E}">
        <p14:creationId xmlns:p14="http://schemas.microsoft.com/office/powerpoint/2010/main" val="37850009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82D280-2BEE-FA3A-165E-6D4BBC7BB9A0}"/>
              </a:ext>
            </a:extLst>
          </p:cNvPr>
          <p:cNvSpPr>
            <a:spLocks noGrp="1"/>
          </p:cNvSpPr>
          <p:nvPr>
            <p:ph type="title"/>
          </p:nvPr>
        </p:nvSpPr>
        <p:spPr/>
        <p:txBody>
          <a:bodyPr/>
          <a:lstStyle/>
          <a:p>
            <a:endParaRPr lang="cs-CZ"/>
          </a:p>
        </p:txBody>
      </p:sp>
      <p:pic>
        <p:nvPicPr>
          <p:cNvPr id="2054" name="Picture 6" descr="המעברה מאת שמעון בלס הוצאת ספרים עם עובד">
            <a:extLst>
              <a:ext uri="{FF2B5EF4-FFF2-40B4-BE49-F238E27FC236}">
                <a16:creationId xmlns:a16="http://schemas.microsoft.com/office/drawing/2014/main" id="{C1C99CA3-26F1-A4C9-4A7C-3EBBF10BCC0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818120" y="300813"/>
            <a:ext cx="4103370" cy="625637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undefined">
            <a:extLst>
              <a:ext uri="{FF2B5EF4-FFF2-40B4-BE49-F238E27FC236}">
                <a16:creationId xmlns:a16="http://schemas.microsoft.com/office/drawing/2014/main" id="{21E4BEB5-4E34-7749-36BA-E37978A14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65125"/>
            <a:ext cx="6753225" cy="5381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6577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9" name="Rectangle 8208">
            <a:extLst>
              <a:ext uri="{FF2B5EF4-FFF2-40B4-BE49-F238E27FC236}">
                <a16:creationId xmlns:a16="http://schemas.microsoft.com/office/drawing/2014/main" id="{C76F23D8-F48E-4408-B216-AF6FBEB31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211" name="Rectangle 8210">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73F12277-DF33-1ECB-DC09-64A4E1176823}"/>
              </a:ext>
            </a:extLst>
          </p:cNvPr>
          <p:cNvSpPr>
            <a:spLocks noGrp="1"/>
          </p:cNvSpPr>
          <p:nvPr>
            <p:ph type="title"/>
          </p:nvPr>
        </p:nvSpPr>
        <p:spPr>
          <a:xfrm>
            <a:off x="868680" y="483732"/>
            <a:ext cx="5001768" cy="1185353"/>
          </a:xfrm>
        </p:spPr>
        <p:txBody>
          <a:bodyPr vert="horz" lIns="91440" tIns="45720" rIns="91440" bIns="45720" rtlCol="0" anchor="ctr">
            <a:normAutofit/>
          </a:bodyPr>
          <a:lstStyle/>
          <a:p>
            <a:r>
              <a:rPr lang="en-US" sz="3600"/>
              <a:t>סמי מיכאל</a:t>
            </a:r>
          </a:p>
        </p:txBody>
      </p:sp>
      <p:sp>
        <p:nvSpPr>
          <p:cNvPr id="8213" name="Rectangle 8212">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57362"/>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15" name="Rectangle 8214">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2412" y="1067264"/>
            <a:ext cx="1021458"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204" name="Picture 12" descr="ויקטוריה - ספריה לעם #392 - סמי מיכאל">
            <a:extLst>
              <a:ext uri="{FF2B5EF4-FFF2-40B4-BE49-F238E27FC236}">
                <a16:creationId xmlns:a16="http://schemas.microsoft.com/office/drawing/2014/main" id="{517B4F4C-6712-1EB1-F6F6-6760BF03991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26453" y="2091095"/>
            <a:ext cx="2475509" cy="416052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חסות - סמי מיכאל | עברית - חנות ספרים">
            <a:extLst>
              <a:ext uri="{FF2B5EF4-FFF2-40B4-BE49-F238E27FC236}">
                <a16:creationId xmlns:a16="http://schemas.microsoft.com/office/drawing/2014/main" id="{48A9F415-8DFF-1E5C-4644-26C74DFEC19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99373" y="2086081"/>
            <a:ext cx="2631528" cy="416052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צעיר יהודי, צעירה ערבייה וכלי נגינה צבאי ברובע דלַת העם של חיפה - פרופ ...">
            <a:extLst>
              <a:ext uri="{FF2B5EF4-FFF2-40B4-BE49-F238E27FC236}">
                <a16:creationId xmlns:a16="http://schemas.microsoft.com/office/drawing/2014/main" id="{1DF27B90-2884-F899-6D04-E482141F3E8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208662" y="2086081"/>
            <a:ext cx="2725140" cy="4160520"/>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צילום מ-2007">
            <a:extLst>
              <a:ext uri="{FF2B5EF4-FFF2-40B4-BE49-F238E27FC236}">
                <a16:creationId xmlns:a16="http://schemas.microsoft.com/office/drawing/2014/main" id="{A0C65E36-FBCC-DC02-0D41-53C14016EEF1}"/>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bwMode="auto">
          <a:xfrm>
            <a:off x="9107424" y="3340752"/>
            <a:ext cx="2834640" cy="1651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9047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7" name="Rectangle 3086">
            <a:extLst>
              <a:ext uri="{FF2B5EF4-FFF2-40B4-BE49-F238E27FC236}">
                <a16:creationId xmlns:a16="http://schemas.microsoft.com/office/drawing/2014/main" id="{C76F23D8-F48E-4408-B216-AF6FBEB319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89" name="Rectangle 3088">
            <a:extLst>
              <a:ext uri="{FF2B5EF4-FFF2-40B4-BE49-F238E27FC236}">
                <a16:creationId xmlns:a16="http://schemas.microsoft.com/office/drawing/2014/main" id="{0ADDB668-2CA4-4D2B-9C34-3487CA33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553" y="304802"/>
            <a:ext cx="11097349" cy="1573149"/>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Nadpis 1">
            <a:extLst>
              <a:ext uri="{FF2B5EF4-FFF2-40B4-BE49-F238E27FC236}">
                <a16:creationId xmlns:a16="http://schemas.microsoft.com/office/drawing/2014/main" id="{D030CBED-D9C6-10E2-DB6D-37493775E715}"/>
              </a:ext>
            </a:extLst>
          </p:cNvPr>
          <p:cNvSpPr>
            <a:spLocks noGrp="1"/>
          </p:cNvSpPr>
          <p:nvPr>
            <p:ph type="title"/>
          </p:nvPr>
        </p:nvSpPr>
        <p:spPr>
          <a:xfrm>
            <a:off x="868680" y="483732"/>
            <a:ext cx="5001768" cy="1185353"/>
          </a:xfrm>
        </p:spPr>
        <p:txBody>
          <a:bodyPr vert="horz" lIns="91440" tIns="45720" rIns="91440" bIns="45720" rtlCol="0" anchor="ctr">
            <a:normAutofit/>
          </a:bodyPr>
          <a:lstStyle/>
          <a:p>
            <a:r>
              <a:rPr lang="he-IL" sz="3600"/>
              <a:t>סמיר נקאש</a:t>
            </a:r>
            <a:endParaRPr lang="en-US" sz="3600" dirty="0"/>
          </a:p>
        </p:txBody>
      </p:sp>
      <p:sp>
        <p:nvSpPr>
          <p:cNvPr id="3091" name="Rectangle 3090">
            <a:extLst>
              <a:ext uri="{FF2B5EF4-FFF2-40B4-BE49-F238E27FC236}">
                <a16:creationId xmlns:a16="http://schemas.microsoft.com/office/drawing/2014/main" id="{2568BC19-F052-4108-93E1-6A3D1DEC07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4784" y="757362"/>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93" name="Rectangle 3092">
            <a:extLst>
              <a:ext uri="{FF2B5EF4-FFF2-40B4-BE49-F238E27FC236}">
                <a16:creationId xmlns:a16="http://schemas.microsoft.com/office/drawing/2014/main" id="{D5FD337D-4D6B-4C8B-B6F5-121097E098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82412" y="1067264"/>
            <a:ext cx="1021458"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078" name="Picture 6" descr="דיירי משנה וקורי עכביש / סמיר נקאש - המגדלור ספרים ספרים">
            <a:extLst>
              <a:ext uri="{FF2B5EF4-FFF2-40B4-BE49-F238E27FC236}">
                <a16:creationId xmlns:a16="http://schemas.microsoft.com/office/drawing/2014/main" id="{CCB8C496-61B9-0109-9057-1966E5FCA9B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3243" y="2091095"/>
            <a:ext cx="2641930" cy="416052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יום שתבל הרתה והפילה בו - סיפורים עיראקיים / סמיר נקאש - אינטלקט ספרים">
            <a:extLst>
              <a:ext uri="{FF2B5EF4-FFF2-40B4-BE49-F238E27FC236}">
                <a16:creationId xmlns:a16="http://schemas.microsoft.com/office/drawing/2014/main" id="{4376EACA-7D58-5238-EB2D-BCDB5C1D72D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236965" y="2086081"/>
            <a:ext cx="2756344" cy="416052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Přední strana obálky">
            <a:extLst>
              <a:ext uri="{FF2B5EF4-FFF2-40B4-BE49-F238E27FC236}">
                <a16:creationId xmlns:a16="http://schemas.microsoft.com/office/drawing/2014/main" id="{A3985D2D-4528-7481-5A72-47568DC3C9A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169794" y="2086081"/>
            <a:ext cx="2802876" cy="416052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undefined">
            <a:extLst>
              <a:ext uri="{FF2B5EF4-FFF2-40B4-BE49-F238E27FC236}">
                <a16:creationId xmlns:a16="http://schemas.microsoft.com/office/drawing/2014/main" id="{D443C2CA-7981-84A6-F47C-74F616E987E6}"/>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tretch>
            <a:fillRect/>
          </a:stretch>
        </p:blipFill>
        <p:spPr bwMode="auto">
          <a:xfrm>
            <a:off x="9107424" y="2376392"/>
            <a:ext cx="2834640" cy="3579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3898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5" name="Rectangle 6154">
            <a:extLst>
              <a:ext uri="{FF2B5EF4-FFF2-40B4-BE49-F238E27FC236}">
                <a16:creationId xmlns:a16="http://schemas.microsoft.com/office/drawing/2014/main" id="{439BCA50-5C8B-4034-853C-B29176644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157" name="Group 6156">
            <a:extLst>
              <a:ext uri="{FF2B5EF4-FFF2-40B4-BE49-F238E27FC236}">
                <a16:creationId xmlns:a16="http://schemas.microsoft.com/office/drawing/2014/main" id="{CB018903-3549-4A3B-A9DF-B26757CAA9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6158" name="Rectangle 6157">
              <a:extLst>
                <a:ext uri="{FF2B5EF4-FFF2-40B4-BE49-F238E27FC236}">
                  <a16:creationId xmlns:a16="http://schemas.microsoft.com/office/drawing/2014/main" id="{9E5D3F77-D07F-4F7D-97A2-E366830206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9" name="Rectangle 6158">
              <a:extLst>
                <a:ext uri="{FF2B5EF4-FFF2-40B4-BE49-F238E27FC236}">
                  <a16:creationId xmlns:a16="http://schemas.microsoft.com/office/drawing/2014/main" id="{DC6F5A2D-56A0-4ED7-A3E2-3CF67608F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Nadpis 1">
            <a:extLst>
              <a:ext uri="{FF2B5EF4-FFF2-40B4-BE49-F238E27FC236}">
                <a16:creationId xmlns:a16="http://schemas.microsoft.com/office/drawing/2014/main" id="{33A2F931-C8DF-ABAF-D924-CD8D7A1D04B5}"/>
              </a:ext>
            </a:extLst>
          </p:cNvPr>
          <p:cNvSpPr>
            <a:spLocks noGrp="1"/>
          </p:cNvSpPr>
          <p:nvPr>
            <p:ph type="title"/>
          </p:nvPr>
        </p:nvSpPr>
        <p:spPr>
          <a:xfrm>
            <a:off x="549277" y="458033"/>
            <a:ext cx="5257798" cy="726224"/>
          </a:xfrm>
        </p:spPr>
        <p:txBody>
          <a:bodyPr vert="horz" wrap="square" lIns="91440" tIns="45720" rIns="91440" bIns="45720" rtlCol="0" anchor="ctr">
            <a:normAutofit/>
          </a:bodyPr>
          <a:lstStyle/>
          <a:p>
            <a:endParaRPr lang="en-US" sz="2200" kern="1200">
              <a:solidFill>
                <a:schemeClr val="tx1"/>
              </a:solidFill>
              <a:latin typeface="+mj-lt"/>
              <a:ea typeface="+mj-ea"/>
              <a:cs typeface="+mj-cs"/>
            </a:endParaRPr>
          </a:p>
        </p:txBody>
      </p:sp>
      <p:pic>
        <p:nvPicPr>
          <p:cNvPr id="6146" name="Picture 2" descr="Obálka knihy Cesta do Ejn Charod">
            <a:extLst>
              <a:ext uri="{FF2B5EF4-FFF2-40B4-BE49-F238E27FC236}">
                <a16:creationId xmlns:a16="http://schemas.microsoft.com/office/drawing/2014/main" id="{1D04F692-7D0D-3DC7-88F4-E9CBA080FBC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3" b="11447"/>
          <a:stretch>
            <a:fillRect/>
          </a:stretch>
        </p:blipFill>
        <p:spPr bwMode="auto">
          <a:xfrm>
            <a:off x="4322198" y="1557339"/>
            <a:ext cx="3567884" cy="4752000"/>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pic>
        <p:nvPicPr>
          <p:cNvPr id="6150" name="Picture 6" descr="Obálka knihy Milostný život">
            <a:extLst>
              <a:ext uri="{FF2B5EF4-FFF2-40B4-BE49-F238E27FC236}">
                <a16:creationId xmlns:a16="http://schemas.microsoft.com/office/drawing/2014/main" id="{4AAA1DA6-AEE6-B3A9-33F6-638AC84ED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3" b="17414"/>
          <a:stretch>
            <a:fillRect/>
          </a:stretch>
        </p:blipFill>
        <p:spPr bwMode="auto">
          <a:xfrm>
            <a:off x="8070082" y="1557339"/>
            <a:ext cx="3567600" cy="4752000"/>
          </a:xfrm>
          <a:prstGeom prst="rect">
            <a:avLst/>
          </a:prstGeom>
          <a:noFill/>
          <a:effectLst>
            <a:outerShdw blurRad="508000" dist="101600" dir="5400000" algn="tl" rotWithShape="0">
              <a:prstClr val="black">
                <a:alpha val="1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7574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D7D12574-25F0-4BB1-AA48-9DE7527AF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105" name="Rectangle 4104">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34" name="Nadpis 1">
            <a:extLst>
              <a:ext uri="{FF2B5EF4-FFF2-40B4-BE49-F238E27FC236}">
                <a16:creationId xmlns:a16="http://schemas.microsoft.com/office/drawing/2014/main" id="{B67AD30F-36EB-46BD-16C6-CFE218757E5E}"/>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4000"/>
              <a:t>נתן זך  חבורת לקראת</a:t>
            </a:r>
          </a:p>
        </p:txBody>
      </p:sp>
      <p:sp>
        <p:nvSpPr>
          <p:cNvPr id="4107" name="Rectangle: Rounded Corners 4106">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4098" name="Picture 2" descr="undefined">
            <a:extLst>
              <a:ext uri="{FF2B5EF4-FFF2-40B4-BE49-F238E27FC236}">
                <a16:creationId xmlns:a16="http://schemas.microsoft.com/office/drawing/2014/main" id="{A3C4EA24-2713-6BDA-7506-615F34BFE2E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9368" y="2139484"/>
            <a:ext cx="2744663" cy="409651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נתן זך, 1991">
            <a:extLst>
              <a:ext uri="{FF2B5EF4-FFF2-40B4-BE49-F238E27FC236}">
                <a16:creationId xmlns:a16="http://schemas.microsoft.com/office/drawing/2014/main" id="{84C08FF0-C170-C335-FA0A-DA1747682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1" b="239"/>
          <a:stretch>
            <a:fillRect/>
          </a:stretch>
        </p:blipFill>
        <p:spPr bwMode="auto">
          <a:xfrm>
            <a:off x="4705000" y="2139484"/>
            <a:ext cx="2782000" cy="40965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defined">
            <a:extLst>
              <a:ext uri="{FF2B5EF4-FFF2-40B4-BE49-F238E27FC236}">
                <a16:creationId xmlns:a16="http://schemas.microsoft.com/office/drawing/2014/main" id="{C3D6C893-80C3-5732-2F41-0F7137B65E2B}"/>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8165592" y="3011936"/>
            <a:ext cx="3703320" cy="2351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628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DDB7EDE-03CF-ABF2-C7F3-A6B343799654}"/>
              </a:ext>
            </a:extLst>
          </p:cNvPr>
          <p:cNvSpPr>
            <a:spLocks noGrp="1"/>
          </p:cNvSpPr>
          <p:nvPr>
            <p:ph type="title"/>
          </p:nvPr>
        </p:nvSpPr>
        <p:spPr/>
        <p:txBody>
          <a:bodyPr/>
          <a:lstStyle/>
          <a:p>
            <a:r>
              <a:rPr lang="he-IL" dirty="0"/>
              <a:t>יהודה עמיחי</a:t>
            </a:r>
            <a:endParaRPr lang="cs-CZ" dirty="0"/>
          </a:p>
        </p:txBody>
      </p:sp>
      <p:pic>
        <p:nvPicPr>
          <p:cNvPr id="5122" name="Picture 2" descr="undefined">
            <a:extLst>
              <a:ext uri="{FF2B5EF4-FFF2-40B4-BE49-F238E27FC236}">
                <a16:creationId xmlns:a16="http://schemas.microsoft.com/office/drawing/2014/main" id="{A187F14E-8ADB-FB72-80C7-B1D906D4732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68030" y="1588135"/>
            <a:ext cx="646667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39029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6C1FA7B-C324-F03D-FE26-65AA4EA2B4DA}"/>
              </a:ext>
            </a:extLst>
          </p:cNvPr>
          <p:cNvSpPr>
            <a:spLocks noGrp="1"/>
          </p:cNvSpPr>
          <p:nvPr>
            <p:ph type="title"/>
          </p:nvPr>
        </p:nvSpPr>
        <p:spPr>
          <a:xfrm>
            <a:off x="342900" y="365125"/>
            <a:ext cx="3108960" cy="588963"/>
          </a:xfrm>
        </p:spPr>
        <p:txBody>
          <a:bodyPr>
            <a:normAutofit fontScale="90000"/>
          </a:bodyPr>
          <a:lstStyle/>
          <a:p>
            <a:r>
              <a:rPr lang="he-IL" dirty="0"/>
              <a:t>אבות ישורון</a:t>
            </a:r>
            <a:endParaRPr lang="cs-CZ" dirty="0"/>
          </a:p>
        </p:txBody>
      </p:sp>
      <p:pic>
        <p:nvPicPr>
          <p:cNvPr id="6148" name="Picture 4" descr="undefined">
            <a:extLst>
              <a:ext uri="{FF2B5EF4-FFF2-40B4-BE49-F238E27FC236}">
                <a16:creationId xmlns:a16="http://schemas.microsoft.com/office/drawing/2014/main" id="{F046F330-6044-8A04-B244-C8C7A3CCF0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84898"/>
            <a:ext cx="546417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undefined">
            <a:extLst>
              <a:ext uri="{FF2B5EF4-FFF2-40B4-BE49-F238E27FC236}">
                <a16:creationId xmlns:a16="http://schemas.microsoft.com/office/drawing/2014/main" id="{6A55FE2E-F0BA-75F0-FBA0-C42D4A61E0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9068" y="0"/>
            <a:ext cx="7006590" cy="8840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246439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88A452-868C-73EB-AE32-DA47D98173B9}"/>
              </a:ext>
            </a:extLst>
          </p:cNvPr>
          <p:cNvSpPr>
            <a:spLocks noGrp="1"/>
          </p:cNvSpPr>
          <p:nvPr>
            <p:ph type="title"/>
          </p:nvPr>
        </p:nvSpPr>
        <p:spPr>
          <a:xfrm>
            <a:off x="695325" y="-95249"/>
            <a:ext cx="11353800" cy="990600"/>
          </a:xfrm>
        </p:spPr>
        <p:txBody>
          <a:bodyPr/>
          <a:lstStyle/>
          <a:p>
            <a:pPr algn="r"/>
            <a:r>
              <a:rPr lang="he-IL" dirty="0"/>
              <a:t>זלדה</a:t>
            </a:r>
            <a:endParaRPr lang="cs-CZ" dirty="0"/>
          </a:p>
        </p:txBody>
      </p:sp>
      <p:graphicFrame>
        <p:nvGraphicFramePr>
          <p:cNvPr id="4" name="Zástupný obsah 3">
            <a:extLst>
              <a:ext uri="{FF2B5EF4-FFF2-40B4-BE49-F238E27FC236}">
                <a16:creationId xmlns:a16="http://schemas.microsoft.com/office/drawing/2014/main" id="{FD1E3D7D-D24C-7484-6515-3CC9624D198C}"/>
              </a:ext>
            </a:extLst>
          </p:cNvPr>
          <p:cNvGraphicFramePr>
            <a:graphicFrameLocks noGrp="1"/>
          </p:cNvGraphicFramePr>
          <p:nvPr>
            <p:ph idx="1"/>
            <p:extLst>
              <p:ext uri="{D42A27DB-BD31-4B8C-83A1-F6EECF244321}">
                <p14:modId xmlns:p14="http://schemas.microsoft.com/office/powerpoint/2010/main" val="1679943811"/>
              </p:ext>
            </p:extLst>
          </p:nvPr>
        </p:nvGraphicFramePr>
        <p:xfrm>
          <a:off x="-257175" y="1390650"/>
          <a:ext cx="12382499" cy="5391151"/>
        </p:xfrm>
        <a:graphic>
          <a:graphicData uri="http://schemas.openxmlformats.org/drawingml/2006/table">
            <a:tbl>
              <a:tblPr/>
              <a:tblGrid>
                <a:gridCol w="12382499">
                  <a:extLst>
                    <a:ext uri="{9D8B030D-6E8A-4147-A177-3AD203B41FA5}">
                      <a16:colId xmlns:a16="http://schemas.microsoft.com/office/drawing/2014/main" val="1291143964"/>
                    </a:ext>
                  </a:extLst>
                </a:gridCol>
              </a:tblGrid>
              <a:tr h="539115">
                <a:tc>
                  <a:txBody>
                    <a:bodyPr/>
                    <a:lstStyle/>
                    <a:p>
                      <a:pPr algn="l" fontAlgn="t">
                        <a:buNone/>
                      </a:pPr>
                      <a:endParaRPr lang="he-IL" dirty="0">
                        <a:effectLst/>
                      </a:endParaRPr>
                    </a:p>
                  </a:txBody>
                  <a:tcP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C6DBF7"/>
                    </a:solidFill>
                  </a:tcPr>
                </a:tc>
                <a:extLst>
                  <a:ext uri="{0D108BD9-81ED-4DB2-BD59-A6C34878D82A}">
                    <a16:rowId xmlns:a16="http://schemas.microsoft.com/office/drawing/2014/main" val="4236336760"/>
                  </a:ext>
                </a:extLst>
              </a:tr>
              <a:tr h="3773806">
                <a:tc>
                  <a:txBody>
                    <a:bodyPr/>
                    <a:lstStyle/>
                    <a:p>
                      <a:pPr algn="r" fontAlgn="t">
                        <a:buNone/>
                      </a:pPr>
                      <a:r>
                        <a:rPr lang="he-IL" dirty="0">
                          <a:effectLst/>
                        </a:rPr>
                        <a:t>לְכָל אִישׁ יֵשׁ שֵׁם שֶׁנָּתַן לוֹ אֱלֹהִים וְנָתְנוּ לוֹ אָבִיו וְאִמּוֹ,</a:t>
                      </a:r>
                      <a:br>
                        <a:rPr lang="he-IL" dirty="0">
                          <a:effectLst/>
                        </a:rPr>
                      </a:br>
                      <a:r>
                        <a:rPr lang="he-IL" dirty="0">
                          <a:effectLst/>
                        </a:rPr>
                        <a:t>לְכָל אִישׁ יֵשׁ שֵׁם שֶׁנָּתְנוּ לוֹ קוֹמָתוֹ וְאֹפֶן חִיּוּכוֹ וְנָתַן לוֹ הָאָרִיג,</a:t>
                      </a:r>
                      <a:br>
                        <a:rPr lang="he-IL" dirty="0">
                          <a:effectLst/>
                        </a:rPr>
                      </a:br>
                      <a:r>
                        <a:rPr lang="he-IL" dirty="0">
                          <a:effectLst/>
                        </a:rPr>
                        <a:t>לְכָל אִישׁ יֵשׁ שֵׁם שֶׁנָתְנוּ לוֹ הֶהָרִים וְנָתְנוּ לוֹ כְּתָלָיו,</a:t>
                      </a:r>
                      <a:br>
                        <a:rPr lang="he-IL" dirty="0">
                          <a:effectLst/>
                        </a:rPr>
                      </a:br>
                      <a:r>
                        <a:rPr lang="he-IL" dirty="0">
                          <a:effectLst/>
                        </a:rPr>
                        <a:t>לְכָל אִישׁ יֵשׁ שֵׁם שֶׁנָּתְנוּ לוֹ הַמַּזָּלוֹת וְנָתְנוּ לוֹ שְׁכֵנָיו,</a:t>
                      </a:r>
                      <a:br>
                        <a:rPr lang="he-IL" dirty="0">
                          <a:effectLst/>
                        </a:rPr>
                      </a:br>
                      <a:r>
                        <a:rPr lang="he-IL" dirty="0">
                          <a:effectLst/>
                        </a:rPr>
                        <a:t>לְכָל אִישׁ יֵשׁ שֵׁם שֶׁנָתְנוּ לוֹ חֲטָאָיו וְנָתְנָה לוֹ כְּמִיהָתוֹ,</a:t>
                      </a:r>
                      <a:br>
                        <a:rPr lang="he-IL" dirty="0">
                          <a:effectLst/>
                        </a:rPr>
                      </a:br>
                      <a:r>
                        <a:rPr lang="he-IL" dirty="0">
                          <a:effectLst/>
                        </a:rPr>
                        <a:t>לְכָל אִישׁ יֵשׁ שֵׁם שֶׁנָתְנוּ לו שׂונְאָיו וְנָתְנָה לוֹ אַהֲבָתוֹ,</a:t>
                      </a:r>
                      <a:br>
                        <a:rPr lang="he-IL" dirty="0">
                          <a:effectLst/>
                        </a:rPr>
                      </a:br>
                      <a:r>
                        <a:rPr lang="he-IL" dirty="0">
                          <a:effectLst/>
                        </a:rPr>
                        <a:t>לְכָל אִישׁ יֵשׁ שֵׁם שֶׁנָתְנוּ לוֹ חַגָּיו וְנָתְנָה לוֹ מְלַאכְתוֹ,</a:t>
                      </a:r>
                      <a:br>
                        <a:rPr lang="he-IL" dirty="0">
                          <a:effectLst/>
                        </a:rPr>
                      </a:br>
                      <a:r>
                        <a:rPr lang="he-IL" dirty="0">
                          <a:effectLst/>
                        </a:rPr>
                        <a:t>לְכָל אִישׁ יֵשׁ שֵׁם שֶׁנָתְנוּ לוֹ תְּקוּפוֹת הַשָּׁנָה וְנָתַן לוֹ עִוְרוֹנוֹ,</a:t>
                      </a:r>
                      <a:br>
                        <a:rPr lang="he-IL" dirty="0">
                          <a:effectLst/>
                        </a:rPr>
                      </a:br>
                      <a:r>
                        <a:rPr lang="he-IL" dirty="0">
                          <a:effectLst/>
                        </a:rPr>
                        <a:t>לְכָל אִישׁ יֵשׁ שֵׁם שֶׁנָּתַן לוֹ הַיָּם וְנָתַן לוֹ מוֹתוֹ.</a:t>
                      </a:r>
                    </a:p>
                  </a:txBody>
                  <a:tcP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C6DBF7"/>
                    </a:solidFill>
                  </a:tcPr>
                </a:tc>
                <a:extLst>
                  <a:ext uri="{0D108BD9-81ED-4DB2-BD59-A6C34878D82A}">
                    <a16:rowId xmlns:a16="http://schemas.microsoft.com/office/drawing/2014/main" val="3692005177"/>
                  </a:ext>
                </a:extLst>
              </a:tr>
              <a:tr h="539115">
                <a:tc>
                  <a:txBody>
                    <a:bodyPr/>
                    <a:lstStyle/>
                    <a:p>
                      <a:pPr algn="r" fontAlgn="t">
                        <a:buNone/>
                      </a:pPr>
                      <a:endParaRPr lang="cs-CZ">
                        <a:effectLst/>
                      </a:endParaRPr>
                    </a:p>
                  </a:txBody>
                  <a:tcP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C6DBF7"/>
                    </a:solidFill>
                  </a:tcPr>
                </a:tc>
                <a:extLst>
                  <a:ext uri="{0D108BD9-81ED-4DB2-BD59-A6C34878D82A}">
                    <a16:rowId xmlns:a16="http://schemas.microsoft.com/office/drawing/2014/main" val="40186749"/>
                  </a:ext>
                </a:extLst>
              </a:tr>
              <a:tr h="539115">
                <a:tc>
                  <a:txBody>
                    <a:bodyPr/>
                    <a:lstStyle/>
                    <a:p>
                      <a:pPr algn="l" fontAlgn="t">
                        <a:buNone/>
                      </a:pPr>
                      <a:r>
                        <a:rPr lang="he-IL" dirty="0">
                          <a:effectLst/>
                          <a:latin typeface="David" panose="020E0502060401010101" pitchFamily="34" charset="-79"/>
                          <a:cs typeface="David" panose="020E0502060401010101" pitchFamily="34" charset="-79"/>
                        </a:rPr>
                        <a:t>"אל תרחק" (1974)</a:t>
                      </a:r>
                    </a:p>
                  </a:txBody>
                  <a:tcP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C6DBF7"/>
                    </a:solidFill>
                  </a:tcPr>
                </a:tc>
                <a:extLst>
                  <a:ext uri="{0D108BD9-81ED-4DB2-BD59-A6C34878D82A}">
                    <a16:rowId xmlns:a16="http://schemas.microsoft.com/office/drawing/2014/main" val="2129733022"/>
                  </a:ext>
                </a:extLst>
              </a:tr>
            </a:tbl>
          </a:graphicData>
        </a:graphic>
      </p:graphicFrame>
    </p:spTree>
    <p:extLst>
      <p:ext uri="{BB962C8B-B14F-4D97-AF65-F5344CB8AC3E}">
        <p14:creationId xmlns:p14="http://schemas.microsoft.com/office/powerpoint/2010/main" val="3093149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8" name="Rectangle 7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Nadpis 1">
            <a:extLst>
              <a:ext uri="{FF2B5EF4-FFF2-40B4-BE49-F238E27FC236}">
                <a16:creationId xmlns:a16="http://schemas.microsoft.com/office/drawing/2014/main" id="{59216190-3E07-4BB7-849C-3A067504339C}"/>
              </a:ext>
            </a:extLst>
          </p:cNvPr>
          <p:cNvSpPr>
            <a:spLocks noGrp="1"/>
          </p:cNvSpPr>
          <p:nvPr>
            <p:ph type="title"/>
          </p:nvPr>
        </p:nvSpPr>
        <p:spPr>
          <a:xfrm>
            <a:off x="630936" y="640080"/>
            <a:ext cx="4818888" cy="1481328"/>
          </a:xfrm>
        </p:spPr>
        <p:txBody>
          <a:bodyPr anchor="b">
            <a:normAutofit/>
          </a:bodyPr>
          <a:lstStyle/>
          <a:p>
            <a:r>
              <a:rPr lang="he-IL" sz="3800"/>
              <a:t>אור לנתיבה</a:t>
            </a:r>
            <a:r>
              <a:rPr lang="cs-CZ" sz="3800"/>
              <a:t> - předmluva k </a:t>
            </a:r>
            <a:r>
              <a:rPr lang="he-IL" sz="3800"/>
              <a:t>ביאור</a:t>
            </a:r>
            <a:r>
              <a:rPr lang="cs-CZ" sz="3800"/>
              <a:t>, 1783</a:t>
            </a:r>
          </a:p>
        </p:txBody>
      </p:sp>
      <p:sp>
        <p:nvSpPr>
          <p:cNvPr id="2059"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sX0" fmla="*/ 0 w 3255095"/>
              <a:gd name="csY0" fmla="*/ 0 h 18288"/>
              <a:gd name="csX1" fmla="*/ 618468 w 3255095"/>
              <a:gd name="csY1" fmla="*/ 0 h 18288"/>
              <a:gd name="csX2" fmla="*/ 1269487 w 3255095"/>
              <a:gd name="csY2" fmla="*/ 0 h 18288"/>
              <a:gd name="csX3" fmla="*/ 1953057 w 3255095"/>
              <a:gd name="csY3" fmla="*/ 0 h 18288"/>
              <a:gd name="csX4" fmla="*/ 2636627 w 3255095"/>
              <a:gd name="csY4" fmla="*/ 0 h 18288"/>
              <a:gd name="csX5" fmla="*/ 3255095 w 3255095"/>
              <a:gd name="csY5" fmla="*/ 0 h 18288"/>
              <a:gd name="csX6" fmla="*/ 3255095 w 3255095"/>
              <a:gd name="csY6" fmla="*/ 18288 h 18288"/>
              <a:gd name="csX7" fmla="*/ 2538974 w 3255095"/>
              <a:gd name="csY7" fmla="*/ 18288 h 18288"/>
              <a:gd name="csX8" fmla="*/ 1822853 w 3255095"/>
              <a:gd name="csY8" fmla="*/ 18288 h 18288"/>
              <a:gd name="csX9" fmla="*/ 1171834 w 3255095"/>
              <a:gd name="csY9" fmla="*/ 18288 h 18288"/>
              <a:gd name="csX10" fmla="*/ 0 w 3255095"/>
              <a:gd name="csY10" fmla="*/ 18288 h 18288"/>
              <a:gd name="csX11" fmla="*/ 0 w 3255095"/>
              <a:gd name="csY1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a:extLst>
              <a:ext uri="{FF2B5EF4-FFF2-40B4-BE49-F238E27FC236}">
                <a16:creationId xmlns:a16="http://schemas.microsoft.com/office/drawing/2014/main" id="{651F51B3-F896-444B-9BB5-C62D3ECE295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4625" y="2542191"/>
            <a:ext cx="2655238" cy="3548063"/>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a:extLst>
              <a:ext uri="{FF2B5EF4-FFF2-40B4-BE49-F238E27FC236}">
                <a16:creationId xmlns:a16="http://schemas.microsoft.com/office/drawing/2014/main" id="{C701F70D-7B62-5E98-9DF2-1E7DC8D752E4}"/>
              </a:ext>
            </a:extLst>
          </p:cNvPr>
          <p:cNvPicPr>
            <a:picLocks noChangeAspect="1"/>
          </p:cNvPicPr>
          <p:nvPr/>
        </p:nvPicPr>
        <p:blipFill>
          <a:blip r:embed="rId3"/>
          <a:stretch>
            <a:fillRect/>
          </a:stretch>
        </p:blipFill>
        <p:spPr>
          <a:xfrm>
            <a:off x="7262692" y="-7759"/>
            <a:ext cx="3913308" cy="6918729"/>
          </a:xfrm>
          <a:prstGeom prst="rect">
            <a:avLst/>
          </a:prstGeom>
        </p:spPr>
      </p:pic>
    </p:spTree>
    <p:extLst>
      <p:ext uri="{BB962C8B-B14F-4D97-AF65-F5344CB8AC3E}">
        <p14:creationId xmlns:p14="http://schemas.microsoft.com/office/powerpoint/2010/main" val="8930249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4153</TotalTime>
  <Words>2203</Words>
  <Application>Microsoft Office PowerPoint</Application>
  <PresentationFormat>Širokoúhlá obrazovka</PresentationFormat>
  <Paragraphs>219</Paragraphs>
  <Slides>87</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87</vt:i4>
      </vt:variant>
    </vt:vector>
  </HeadingPairs>
  <TitlesOfParts>
    <vt:vector size="94" baseType="lpstr">
      <vt:lpstr>Arial</vt:lpstr>
      <vt:lpstr>Avenir Next LT Pro</vt:lpstr>
      <vt:lpstr>Calibri</vt:lpstr>
      <vt:lpstr>Calibri Light</vt:lpstr>
      <vt:lpstr>David</vt:lpstr>
      <vt:lpstr>Times New Roman</vt:lpstr>
      <vt:lpstr>Motiv Office</vt:lpstr>
      <vt:lpstr>Moderní hebrejská literatura</vt:lpstr>
      <vt:lpstr>Prezentace aplikace PowerPoint</vt:lpstr>
      <vt:lpstr>Počátky „moderní“ hebrejské literatury (sifrut ivrit chadaša)</vt:lpstr>
      <vt:lpstr>Prezentace aplikace PowerPoint</vt:lpstr>
      <vt:lpstr>Německá haskala (1781–1830)</vt:lpstr>
      <vt:lpstr>Moses Mendelssohn  (1729–1786)</vt:lpstr>
      <vt:lpstr>Mendelssohn, Lavater a Lessing  Moritz Daniel Oppenheim (1856)</vt:lpstr>
      <vt:lpstr>Prezentace aplikace PowerPoint</vt:lpstr>
      <vt:lpstr>אור לנתיבה - předmluva k ביאור, 1783</vt:lpstr>
      <vt:lpstr>Prezentace aplikace PowerPoint</vt:lpstr>
      <vt:lpstr>Naftali Herz Wessely (1725-1805, Hamburg)</vt:lpstr>
      <vt:lpstr>Prezentace aplikace PowerPoint</vt:lpstr>
      <vt:lpstr>Moše Chajim Luzzatto (רמח''ל, 1707-1746)</vt:lpstr>
      <vt:lpstr>Prezentace aplikace PowerPoint</vt:lpstr>
      <vt:lpstr>Haličská haskala (1820-1860) </vt:lpstr>
      <vt:lpstr>Šelomo Juda Rapoport </vt:lpstr>
      <vt:lpstr>Josef Perl (1773-1839)</vt:lpstr>
      <vt:lpstr>Prezentace aplikace PowerPoint</vt:lpstr>
      <vt:lpstr>Prezentace aplikace PowerPoint</vt:lpstr>
      <vt:lpstr>Ruská haskala (1840-1881)</vt:lpstr>
      <vt:lpstr>Prezentace aplikace PowerPoint</vt:lpstr>
      <vt:lpstr>בהקדמה לספר "שירי בת ציון", כתב מיכ"ל: </vt:lpstr>
      <vt:lpstr>Prezentace aplikace PowerPoint</vt:lpstr>
      <vt:lpstr>Prezentace aplikace PowerPoint</vt:lpstr>
      <vt:lpstr>יהודה ליב גורדון</vt:lpstr>
      <vt:lpstr>אברהם מאפו</vt:lpstr>
      <vt:lpstr>Prezentace aplikace PowerPoint</vt:lpstr>
      <vt:lpstr>Periodika</vt:lpstr>
      <vt:lpstr>Prezentace aplikace PowerPoint</vt:lpstr>
      <vt:lpstr>Moderní období (1881-1917) </vt:lpstr>
      <vt:lpstr>Próza</vt:lpstr>
      <vt:lpstr>Achad Haam (Ašer Ginsberg, 1856-1927) </vt:lpstr>
      <vt:lpstr>Šolem Jankev Abrahamovič (Mendele Mocher Sforim, 1836-1917)</vt:lpstr>
      <vt:lpstr>מיכה יוסף ברדיצ'בסקי Micha Josef Berdičevsky (Josef bin Gurjon)</vt:lpstr>
      <vt:lpstr>Prezentace aplikace PowerPoint</vt:lpstr>
      <vt:lpstr>Prezentace aplikace PowerPoint</vt:lpstr>
      <vt:lpstr>Prezentace aplikace PowerPoint</vt:lpstr>
      <vt:lpstr>יצחק לייבוש פרץ (1853 - 1915)  מפי העם העושה נפלאות שלוש מתנות האוצר בין שני הרים אם לא למעלה מזה גלגולו של ניגון</vt:lpstr>
      <vt:lpstr>יוסף חיים ברנר (1921-1881) </vt:lpstr>
      <vt:lpstr>גרשון שופמן (1880-1972)</vt:lpstr>
      <vt:lpstr>אורי ניסן גנסין (1879 - 1913)</vt:lpstr>
      <vt:lpstr>דבורה ברון (1887-1956)</vt:lpstr>
      <vt:lpstr>חיים נחמן ביאליק</vt:lpstr>
      <vt:lpstr>Prezentace aplikace PowerPoint</vt:lpstr>
      <vt:lpstr>Prezentace aplikace PowerPoint</vt:lpstr>
      <vt:lpstr>Prezentace aplikace PowerPoint</vt:lpstr>
      <vt:lpstr>שמואל יוסף עגנון</vt:lpstr>
      <vt:lpstr>Prezentace aplikace PowerPoint</vt:lpstr>
      <vt:lpstr>שמואל יוסף עגנון </vt:lpstr>
      <vt:lpstr>Prezentace aplikace PowerPoint</vt:lpstr>
      <vt:lpstr>Prezentace aplikace PowerPoint</vt:lpstr>
      <vt:lpstr>       Časopisy: מולדת;ההדים;גליונות;כתובים;האדם;דפים;על הסף;בסתנאי   המבשר  První generace autorů v Erecu: יואל משה סלומון; סולימן מנחם מאני; אליעזר בן יהודה; יהושע אייזנשטט-ברזילי; משה סמילנסקי; נחמה פוחצ'סקי  https://jwa.org/encyclopedia/article/pukhachewsky-nehamah-feinstein  Druhá generace:  ברנר, בן-ציון, רבינוביץ', בארון, קובק, ברש, שטינברגר, דב קמחי, אנקי י. שמי, י. בורלא  א. לונץ: האברך מירושלים יהושע אייזנשטט-ברזילי: בשערי ירושלים סמילנסקי: הדסה, השיח אבולקדיר, אטלה, חג' אברהים  </vt:lpstr>
      <vt:lpstr>יהושע אייזנשטט-ברזילי</vt:lpstr>
      <vt:lpstr>משה סמילנסקי  (1874-1953)  לטיפה סיפורים ערביים בשם עט חוג'ה מוסה רחובות  </vt:lpstr>
      <vt:lpstr>יהודה בורלא</vt:lpstr>
      <vt:lpstr>אליעזר בן יהודה</vt:lpstr>
      <vt:lpstr>Prezentace aplikace PowerPoint</vt:lpstr>
      <vt:lpstr>חיים הזז</vt:lpstr>
      <vt:lpstr>Hebrejská literatura psaná izraelskými Araby</vt:lpstr>
      <vt:lpstr>Prezentace aplikace PowerPoint</vt:lpstr>
      <vt:lpstr>Prezentace aplikace PowerPoint</vt:lpstr>
      <vt:lpstr>Prezentace aplikace PowerPoint</vt:lpstr>
      <vt:lpstr>Hebrejská literatura psaná izraelskými Araby</vt:lpstr>
      <vt:lpstr>Prezentace aplikace PowerPoint</vt:lpstr>
      <vt:lpstr>Prezentace aplikace PowerPoint</vt:lpstr>
      <vt:lpstr>דוד גרוסמן</vt:lpstr>
      <vt:lpstr>Prezentace aplikace PowerPoint</vt:lpstr>
      <vt:lpstr>Prezentace aplikace PowerPoint</vt:lpstr>
      <vt:lpstr>Prezentace aplikace PowerPoint</vt:lpstr>
      <vt:lpstr>אסף גברון</vt:lpstr>
      <vt:lpstr>אשכול נבו</vt:lpstr>
      <vt:lpstr>Prezentace aplikace PowerPoint</vt:lpstr>
      <vt:lpstr>Aharon Appelfeld</vt:lpstr>
      <vt:lpstr>Prezentace aplikace PowerPoint</vt:lpstr>
      <vt:lpstr>א. ב. יהושע</vt:lpstr>
      <vt:lpstr>Prezentace aplikace PowerPoint</vt:lpstr>
      <vt:lpstr>עמוס עז</vt:lpstr>
      <vt:lpstr>Prezentace aplikace PowerPoint</vt:lpstr>
      <vt:lpstr>Prezentace aplikace PowerPoint</vt:lpstr>
      <vt:lpstr>Prezentace aplikace PowerPoint</vt:lpstr>
      <vt:lpstr>סמי מיכאל</vt:lpstr>
      <vt:lpstr>סמיר נקאש</vt:lpstr>
      <vt:lpstr>Prezentace aplikace PowerPoint</vt:lpstr>
      <vt:lpstr>נתן זך  חבורת לקראת</vt:lpstr>
      <vt:lpstr>יהודה עמיחי</vt:lpstr>
      <vt:lpstr>אבות ישורון</vt:lpstr>
      <vt:lpstr>זלדה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Moše Mendelssohn (1729-1786)</dc:title>
  <dc:creator>Bousek, Daniel</dc:creator>
  <cp:lastModifiedBy>Boušek, Daniel</cp:lastModifiedBy>
  <cp:revision>38</cp:revision>
  <dcterms:created xsi:type="dcterms:W3CDTF">2021-10-06T07:33:53Z</dcterms:created>
  <dcterms:modified xsi:type="dcterms:W3CDTF">2026-05-19T07:14:07Z</dcterms:modified>
</cp:coreProperties>
</file>